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7" r:id="rId1"/>
    <p:sldMasterId id="2147483732" r:id="rId2"/>
  </p:sldMasterIdLst>
  <p:notesMasterIdLst>
    <p:notesMasterId r:id="rId7"/>
  </p:notesMasterIdLst>
  <p:handoutMasterIdLst>
    <p:handoutMasterId r:id="rId8"/>
  </p:handoutMasterIdLst>
  <p:sldIdLst>
    <p:sldId id="275" r:id="rId3"/>
    <p:sldId id="274" r:id="rId4"/>
    <p:sldId id="277" r:id="rId5"/>
    <p:sldId id="276" r:id="rId6"/>
  </p:sldIdLst>
  <p:sldSz cx="9683750" cy="6840538"/>
  <p:notesSz cx="7099300" cy="10234613"/>
  <p:defaultTextStyle>
    <a:defPPr>
      <a:defRPr lang="en-US"/>
    </a:defPPr>
    <a:lvl1pPr marL="0" algn="l" defTabSz="914400" rtl="0" eaLnBrk="1" latinLnBrk="0" hangingPunct="1">
      <a:lnSpc>
        <a:spcPct val="110000"/>
      </a:lnSpc>
      <a:spcBef>
        <a:spcPts val="600"/>
      </a:spcBef>
      <a:spcAft>
        <a:spcPts val="600"/>
      </a:spcAft>
      <a:buFont typeface="Arial" pitchFamily="34" charset="0"/>
      <a:buNone/>
      <a:defRPr sz="1000" kern="1200">
        <a:solidFill>
          <a:schemeClr val="tx1"/>
        </a:solidFill>
        <a:latin typeface="+mn-lt"/>
        <a:ea typeface="+mn-ea"/>
        <a:cs typeface="+mn-cs"/>
      </a:defRPr>
    </a:lvl1pPr>
    <a:lvl2pPr marL="182563" indent="-182563" algn="l" defTabSz="914400" rtl="0" eaLnBrk="1" latinLnBrk="0" hangingPunct="1">
      <a:lnSpc>
        <a:spcPct val="110000"/>
      </a:lnSpc>
      <a:spcBef>
        <a:spcPts val="0"/>
      </a:spcBef>
      <a:spcAft>
        <a:spcPts val="300"/>
      </a:spcAft>
      <a:buClr>
        <a:schemeClr val="accent1"/>
      </a:buClr>
      <a:buSzPct val="65000"/>
      <a:buFont typeface="Wingdings" pitchFamily="2" charset="2"/>
      <a:buChar char="l"/>
      <a:defRPr sz="1000" kern="120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300"/>
      </a:spcAft>
      <a:buClr>
        <a:schemeClr val="accent1"/>
      </a:buClr>
      <a:buFont typeface="Symbol" pitchFamily="18" charset="2"/>
      <a:buChar char="-"/>
      <a:tabLst/>
      <a:defRPr sz="1000" kern="120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300"/>
      </a:spcAft>
      <a:buClr>
        <a:schemeClr val="accent1"/>
      </a:buClr>
      <a:buSzPct val="65000"/>
      <a:buFont typeface="Wingdings" pitchFamily="2" charset="2"/>
      <a:buChar char="l"/>
      <a:defRPr sz="1000" kern="1200">
        <a:solidFill>
          <a:schemeClr val="tx1"/>
        </a:solidFill>
        <a:latin typeface="+mn-lt"/>
        <a:ea typeface="+mn-ea"/>
        <a:cs typeface="+mn-cs"/>
      </a:defRPr>
    </a:lvl4pPr>
    <a:lvl5pPr marL="714375" indent="-174625" algn="l" defTabSz="914400" rtl="0" eaLnBrk="1" latinLnBrk="0" hangingPunct="1">
      <a:spcBef>
        <a:spcPct val="20000"/>
      </a:spcBef>
      <a:buClr>
        <a:schemeClr val="accent1"/>
      </a:buClr>
      <a:buSzPct val="100000"/>
      <a:buFont typeface="Symbol" pitchFamily="18" charset="2"/>
      <a:buChar char="-"/>
      <a:defRPr sz="1000" kern="1200">
        <a:solidFill>
          <a:schemeClr val="tx1"/>
        </a:solidFill>
        <a:latin typeface="+mn-lt"/>
        <a:ea typeface="+mn-ea"/>
        <a:cs typeface="+mn-cs"/>
      </a:defRPr>
    </a:lvl5pPr>
    <a:lvl6pPr marL="898525" indent="-184150" algn="l" defTabSz="914400" rtl="0" eaLnBrk="1" latinLnBrk="0" hangingPunct="1">
      <a:spcBef>
        <a:spcPct val="20000"/>
      </a:spcBef>
      <a:buClr>
        <a:schemeClr val="accent1"/>
      </a:buClr>
      <a:buSzPct val="65000"/>
      <a:buFont typeface="Wingdings" pitchFamily="2" charset="2"/>
      <a:buChar char="l"/>
      <a:defRPr sz="1000" kern="1200" baseline="0">
        <a:solidFill>
          <a:schemeClr val="tx1"/>
        </a:solidFill>
        <a:latin typeface="+mn-lt"/>
        <a:ea typeface="+mn-ea"/>
        <a:cs typeface="+mn-cs"/>
      </a:defRPr>
    </a:lvl6pPr>
    <a:lvl7pPr marL="34290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8" userDrawn="1">
          <p15:clr>
            <a:srgbClr val="A4A3A4"/>
          </p15:clr>
        </p15:guide>
        <p15:guide id="2" orient="horz" pos="3365" userDrawn="1">
          <p15:clr>
            <a:srgbClr val="A4A3A4"/>
          </p15:clr>
        </p15:guide>
        <p15:guide id="3" orient="horz" pos="4215" userDrawn="1">
          <p15:clr>
            <a:srgbClr val="A4A3A4"/>
          </p15:clr>
        </p15:guide>
        <p15:guide id="4" pos="5952" userDrawn="1">
          <p15:clr>
            <a:srgbClr val="A4A3A4"/>
          </p15:clr>
        </p15:guide>
        <p15:guide id="5" pos="150" userDrawn="1">
          <p15:clr>
            <a:srgbClr val="A4A3A4"/>
          </p15:clr>
        </p15:guide>
        <p15:guide id="6" pos="5270" userDrawn="1">
          <p15:clr>
            <a:srgbClr val="A4A3A4"/>
          </p15:clr>
        </p15:guide>
        <p15:guide id="7" pos="343"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5E1"/>
    <a:srgbClr val="909497"/>
    <a:srgbClr val="B8DAD4"/>
    <a:srgbClr val="A7A7AA"/>
    <a:srgbClr val="009BBB"/>
    <a:srgbClr val="C7192A"/>
    <a:srgbClr val="F8F8F8"/>
    <a:srgbClr val="89E3FF"/>
    <a:srgbClr val="EDE04B"/>
    <a:srgbClr val="BBB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D432A7-1369-4F67-BD3C-013EB6FB17B0}" v="1" dt="2025-04-21T20:02:10.113"/>
  </p1510:revLst>
</p1510:revInfo>
</file>

<file path=ppt/tableStyles.xml><?xml version="1.0" encoding="utf-8"?>
<a:tblStyleLst xmlns:a="http://schemas.openxmlformats.org/drawingml/2006/main" def="{6E25E649-3F16-4E02-A733-19D2CDBF48F0}">
  <a:tblStyle styleId="{A6E04289-C38E-4EAC-9478-C92CAB4C9749}" styleName="Canaccord blue banded">
    <a:wholeTbl>
      <a:tcTxStyle>
        <a:fontRef idx="minor">
          <a:prstClr val="black"/>
        </a:fontRef>
        <a:schemeClr val="dk1"/>
      </a:tcTxStyle>
      <a:tcStyle>
        <a:tcBdr>
          <a:left>
            <a:ln>
              <a:noFill/>
            </a:ln>
          </a:left>
          <a:right>
            <a:ln>
              <a:noFill/>
            </a:ln>
          </a:right>
          <a:top>
            <a:ln>
              <a:noFill/>
            </a:ln>
          </a:top>
          <a:bottom>
            <a:ln>
              <a:noFill/>
            </a:ln>
          </a:bottom>
          <a:insideH>
            <a:ln>
              <a:noFill/>
            </a:ln>
          </a:insideH>
          <a:insideV>
            <a:ln>
              <a:noFill/>
            </a:ln>
          </a:insideV>
        </a:tcBdr>
        <a:fill>
          <a:solidFill>
            <a:schemeClr val="tx2"/>
          </a:solidFill>
        </a:fill>
      </a:tcStyle>
    </a:wholeTbl>
    <a:band1H>
      <a:tcStyle>
        <a:tcBdr/>
      </a:tcStyle>
    </a:band1H>
    <a:band2H>
      <a:tcStyle>
        <a:tcBdr/>
        <a:fill>
          <a:solidFill>
            <a:schemeClr val="tx2">
              <a:tint val="40000"/>
            </a:schemeClr>
          </a:solidFill>
        </a:fill>
      </a:tcStyle>
    </a:band2H>
    <a:band1V>
      <a:tcStyle>
        <a:tcBdr/>
        <a:fill>
          <a:solidFill>
            <a:schemeClr val="tx2">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dk1"/>
      </a:tcTxStyle>
      <a:tcStyle>
        <a:tcBdr/>
        <a:fill>
          <a:solidFill>
            <a:schemeClr val="tx2"/>
          </a:solidFill>
        </a:fill>
      </a:tcStyle>
    </a:firstCol>
    <a:lastRow>
      <a:tcTxStyle b="on">
        <a:fontRef idx="minor">
          <a:prstClr val="black"/>
        </a:fontRef>
        <a:schemeClr val="dk1"/>
      </a:tcTxStyle>
      <a:tcStyle>
        <a:tcBdr>
          <a:top>
            <a:ln w="3175" cmpd="sng">
              <a:solidFill>
                <a:schemeClr val="accent1"/>
              </a:solidFill>
            </a:ln>
          </a:top>
          <a:bottom>
            <a:ln w="3175" cmpd="sng">
              <a:solidFill>
                <a:schemeClr val="accent1"/>
              </a:solidFill>
            </a:ln>
          </a:bottom>
        </a:tcBdr>
        <a:fill>
          <a:solidFill>
            <a:schemeClr val="tx2"/>
          </a:solidFill>
        </a:fill>
      </a:tcStyle>
    </a:lastRow>
    <a:firstRow>
      <a:tcTxStyle>
        <a:fontRef idx="minor">
          <a:prstClr val="black"/>
        </a:fontRef>
        <a:schemeClr val="accent1"/>
      </a:tcTxStyle>
      <a:tcStyle>
        <a:tcBdr>
          <a:bottom>
            <a:ln w="6350" cmpd="sng">
              <a:solidFill>
                <a:srgbClr val="848588"/>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32" autoAdjust="0"/>
  </p:normalViewPr>
  <p:slideViewPr>
    <p:cSldViewPr snapToGrid="0" showGuides="1">
      <p:cViewPr varScale="1">
        <p:scale>
          <a:sx n="111" d="100"/>
          <a:sy n="111" d="100"/>
        </p:scale>
        <p:origin x="1464" y="102"/>
      </p:cViewPr>
      <p:guideLst>
        <p:guide orient="horz" pos="888"/>
        <p:guide orient="horz" pos="3365"/>
        <p:guide orient="horz" pos="4215"/>
        <p:guide pos="5952"/>
        <p:guide pos="150"/>
        <p:guide pos="5270"/>
        <p:guide pos="343"/>
      </p:guideLst>
    </p:cSldViewPr>
  </p:slideViewPr>
  <p:notesTextViewPr>
    <p:cViewPr>
      <p:scale>
        <a:sx n="1" d="1"/>
        <a:sy n="1" d="1"/>
      </p:scale>
      <p:origin x="0" y="0"/>
    </p:cViewPr>
  </p:notesTextViewPr>
  <p:notesViewPr>
    <p:cSldViewPr snapToGrid="0" showGuides="1">
      <p:cViewPr varScale="1">
        <p:scale>
          <a:sx n="80" d="100"/>
          <a:sy n="80" d="100"/>
        </p:scale>
        <p:origin x="-3942"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customXml" Target="../customXml/item2.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76363" cy="511731"/>
          </a:xfrm>
          <a:prstGeom prst="rect">
            <a:avLst/>
          </a:prstGeom>
        </p:spPr>
        <p:txBody>
          <a:bodyPr vert="horz" lIns="96631" tIns="48315" rIns="96631" bIns="48315" rtlCol="0"/>
          <a:lstStyle>
            <a:lvl1pPr algn="l">
              <a:defRPr sz="1300"/>
            </a:lvl1pPr>
          </a:lstStyle>
          <a:p>
            <a:endParaRPr lang="en-GB" dirty="0">
              <a:latin typeface="Canaccord Effra Light" panose="020B0403020203020204" pitchFamily="34" charset="0"/>
            </a:endParaRPr>
          </a:p>
        </p:txBody>
      </p:sp>
      <p:sp>
        <p:nvSpPr>
          <p:cNvPr id="3" name="Date Placeholder 2"/>
          <p:cNvSpPr>
            <a:spLocks noGrp="1"/>
          </p:cNvSpPr>
          <p:nvPr>
            <p:ph type="dt" sz="quarter" idx="1"/>
          </p:nvPr>
        </p:nvSpPr>
        <p:spPr>
          <a:xfrm>
            <a:off x="4021298" y="4"/>
            <a:ext cx="3076363" cy="511731"/>
          </a:xfrm>
          <a:prstGeom prst="rect">
            <a:avLst/>
          </a:prstGeom>
        </p:spPr>
        <p:txBody>
          <a:bodyPr vert="horz" lIns="96631" tIns="48315" rIns="96631" bIns="48315" rtlCol="0"/>
          <a:lstStyle>
            <a:lvl1pPr algn="r">
              <a:defRPr sz="1300"/>
            </a:lvl1pPr>
          </a:lstStyle>
          <a:p>
            <a:fld id="{7C262164-C289-4EC4-A26C-22ACE37C8DF8}" type="datetimeFigureOut">
              <a:rPr lang="en-GB" smtClean="0">
                <a:latin typeface="Canaccord Effra Light" panose="020B0403020203020204" pitchFamily="34" charset="0"/>
              </a:rPr>
              <a:t>21/04/2025</a:t>
            </a:fld>
            <a:endParaRPr lang="en-GB" dirty="0">
              <a:latin typeface="Canaccord Effra Light" panose="020B0403020203020204" pitchFamily="34" charset="0"/>
            </a:endParaRPr>
          </a:p>
        </p:txBody>
      </p:sp>
      <p:sp>
        <p:nvSpPr>
          <p:cNvPr id="4" name="Footer Placeholder 3"/>
          <p:cNvSpPr>
            <a:spLocks noGrp="1"/>
          </p:cNvSpPr>
          <p:nvPr>
            <p:ph type="ftr" sz="quarter" idx="2"/>
          </p:nvPr>
        </p:nvSpPr>
        <p:spPr>
          <a:xfrm>
            <a:off x="4" y="9721110"/>
            <a:ext cx="3076363" cy="511731"/>
          </a:xfrm>
          <a:prstGeom prst="rect">
            <a:avLst/>
          </a:prstGeom>
        </p:spPr>
        <p:txBody>
          <a:bodyPr vert="horz" lIns="96631" tIns="48315" rIns="96631" bIns="48315" rtlCol="0" anchor="b"/>
          <a:lstStyle>
            <a:lvl1pPr algn="l">
              <a:defRPr sz="1300"/>
            </a:lvl1pPr>
          </a:lstStyle>
          <a:p>
            <a:endParaRPr lang="en-GB" dirty="0">
              <a:latin typeface="Canaccord Effra Light" panose="020B0403020203020204" pitchFamily="34" charset="0"/>
            </a:endParaRPr>
          </a:p>
        </p:txBody>
      </p:sp>
      <p:sp>
        <p:nvSpPr>
          <p:cNvPr id="5" name="Slide Number Placeholder 4"/>
          <p:cNvSpPr>
            <a:spLocks noGrp="1"/>
          </p:cNvSpPr>
          <p:nvPr>
            <p:ph type="sldNum" sz="quarter" idx="3"/>
          </p:nvPr>
        </p:nvSpPr>
        <p:spPr>
          <a:xfrm>
            <a:off x="4021298" y="9721110"/>
            <a:ext cx="3076363" cy="511731"/>
          </a:xfrm>
          <a:prstGeom prst="rect">
            <a:avLst/>
          </a:prstGeom>
        </p:spPr>
        <p:txBody>
          <a:bodyPr vert="horz" lIns="96631" tIns="48315" rIns="96631" bIns="48315" rtlCol="0" anchor="b"/>
          <a:lstStyle>
            <a:lvl1pPr algn="r">
              <a:defRPr sz="1300"/>
            </a:lvl1pPr>
          </a:lstStyle>
          <a:p>
            <a:fld id="{1E1505BF-EDB5-4AB0-B13C-D65E18FAFD09}" type="slidenum">
              <a:rPr lang="en-GB" smtClean="0">
                <a:latin typeface="Canaccord Effra Light" panose="020B0403020203020204" pitchFamily="34" charset="0"/>
              </a:r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2831453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76363" cy="511731"/>
          </a:xfrm>
          <a:prstGeom prst="rect">
            <a:avLst/>
          </a:prstGeom>
        </p:spPr>
        <p:txBody>
          <a:bodyPr vert="horz" lIns="96631" tIns="48315" rIns="96631" bIns="48315" rtlCol="0"/>
          <a:lstStyle>
            <a:lvl1pPr algn="l">
              <a:defRPr sz="1300">
                <a:latin typeface="Canaccord Effra Light" panose="020B0403020203020204" pitchFamily="34" charset="0"/>
              </a:defRPr>
            </a:lvl1pPr>
          </a:lstStyle>
          <a:p>
            <a:endParaRPr lang="en-GB" dirty="0"/>
          </a:p>
        </p:txBody>
      </p:sp>
      <p:sp>
        <p:nvSpPr>
          <p:cNvPr id="3" name="Date Placeholder 2"/>
          <p:cNvSpPr>
            <a:spLocks noGrp="1"/>
          </p:cNvSpPr>
          <p:nvPr>
            <p:ph type="dt" idx="1"/>
          </p:nvPr>
        </p:nvSpPr>
        <p:spPr>
          <a:xfrm>
            <a:off x="4021298" y="4"/>
            <a:ext cx="3076363" cy="511731"/>
          </a:xfrm>
          <a:prstGeom prst="rect">
            <a:avLst/>
          </a:prstGeom>
        </p:spPr>
        <p:txBody>
          <a:bodyPr vert="horz" lIns="96631" tIns="48315" rIns="96631" bIns="48315" rtlCol="0"/>
          <a:lstStyle>
            <a:lvl1pPr algn="r">
              <a:defRPr sz="1300">
                <a:latin typeface="Canaccord Effra Light" panose="020B0403020203020204" pitchFamily="34" charset="0"/>
              </a:defRPr>
            </a:lvl1pPr>
          </a:lstStyle>
          <a:p>
            <a:fld id="{23231D75-E7B4-42E7-A57A-DB1FB477320C}" type="datetimeFigureOut">
              <a:rPr lang="en-GB" smtClean="0"/>
              <a:pPr/>
              <a:t>21/04/2025</a:t>
            </a:fld>
            <a:endParaRPr lang="en-GB" dirty="0"/>
          </a:p>
        </p:txBody>
      </p:sp>
      <p:sp>
        <p:nvSpPr>
          <p:cNvPr id="4" name="Slide Image Placeholder 3"/>
          <p:cNvSpPr>
            <a:spLocks noGrp="1" noRot="1" noChangeAspect="1"/>
          </p:cNvSpPr>
          <p:nvPr>
            <p:ph type="sldImg" idx="2"/>
          </p:nvPr>
        </p:nvSpPr>
        <p:spPr>
          <a:xfrm>
            <a:off x="831850" y="768350"/>
            <a:ext cx="5435600" cy="3838575"/>
          </a:xfrm>
          <a:prstGeom prst="rect">
            <a:avLst/>
          </a:prstGeom>
          <a:noFill/>
          <a:ln w="12700">
            <a:solidFill>
              <a:prstClr val="black"/>
            </a:solidFill>
          </a:ln>
        </p:spPr>
        <p:txBody>
          <a:bodyPr vert="horz" lIns="96631" tIns="48315" rIns="96631" bIns="48315" rtlCol="0" anchor="ctr"/>
          <a:lstStyle/>
          <a:p>
            <a:endParaRPr lang="en-GB" dirty="0"/>
          </a:p>
        </p:txBody>
      </p:sp>
      <p:sp>
        <p:nvSpPr>
          <p:cNvPr id="5" name="Notes Placeholder 4"/>
          <p:cNvSpPr>
            <a:spLocks noGrp="1"/>
          </p:cNvSpPr>
          <p:nvPr>
            <p:ph type="body" sz="quarter" idx="3"/>
          </p:nvPr>
        </p:nvSpPr>
        <p:spPr>
          <a:xfrm>
            <a:off x="709931" y="4861444"/>
            <a:ext cx="5679440" cy="4605576"/>
          </a:xfrm>
          <a:prstGeom prst="rect">
            <a:avLst/>
          </a:prstGeom>
        </p:spPr>
        <p:txBody>
          <a:bodyPr vert="horz" lIns="96631" tIns="48315" rIns="96631" bIns="4831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4" y="9721110"/>
            <a:ext cx="3076363" cy="511731"/>
          </a:xfrm>
          <a:prstGeom prst="rect">
            <a:avLst/>
          </a:prstGeom>
        </p:spPr>
        <p:txBody>
          <a:bodyPr vert="horz" lIns="96631" tIns="48315" rIns="96631" bIns="48315" rtlCol="0" anchor="b"/>
          <a:lstStyle>
            <a:lvl1pPr algn="l">
              <a:defRPr sz="1300">
                <a:latin typeface="Canaccord Effra Light" panose="020B0403020203020204" pitchFamily="34" charset="0"/>
              </a:defRPr>
            </a:lvl1pPr>
          </a:lstStyle>
          <a:p>
            <a:endParaRPr lang="en-GB" dirty="0"/>
          </a:p>
        </p:txBody>
      </p:sp>
      <p:sp>
        <p:nvSpPr>
          <p:cNvPr id="7" name="Slide Number Placeholder 6"/>
          <p:cNvSpPr>
            <a:spLocks noGrp="1"/>
          </p:cNvSpPr>
          <p:nvPr>
            <p:ph type="sldNum" sz="quarter" idx="5"/>
          </p:nvPr>
        </p:nvSpPr>
        <p:spPr>
          <a:xfrm>
            <a:off x="4021298" y="9721110"/>
            <a:ext cx="3076363" cy="511731"/>
          </a:xfrm>
          <a:prstGeom prst="rect">
            <a:avLst/>
          </a:prstGeom>
        </p:spPr>
        <p:txBody>
          <a:bodyPr vert="horz" lIns="96631" tIns="48315" rIns="96631" bIns="48315" rtlCol="0" anchor="b"/>
          <a:lstStyle>
            <a:lvl1pPr algn="r">
              <a:defRPr sz="1300">
                <a:latin typeface="Canaccord Effra Light" panose="020B0403020203020204" pitchFamily="34" charset="0"/>
              </a:defRPr>
            </a:lvl1pPr>
          </a:lstStyle>
          <a:p>
            <a:fld id="{6FC9C379-55B7-46F6-9FE6-33BF89E2F543}" type="slidenum">
              <a:rPr lang="en-GB" smtClean="0"/>
              <a:pPr/>
              <a:t>‹#›</a:t>
            </a:fld>
            <a:endParaRPr lang="en-GB" dirty="0"/>
          </a:p>
        </p:txBody>
      </p:sp>
    </p:spTree>
    <p:extLst>
      <p:ext uri="{BB962C8B-B14F-4D97-AF65-F5344CB8AC3E}">
        <p14:creationId xmlns:p14="http://schemas.microsoft.com/office/powerpoint/2010/main" val="311283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accord Effra Light" panose="020B0403020203020204" pitchFamily="34" charset="0"/>
        <a:ea typeface="+mn-ea"/>
        <a:cs typeface="+mn-cs"/>
      </a:defRPr>
    </a:lvl1pPr>
    <a:lvl2pPr marL="457200" algn="l" defTabSz="914400" rtl="0" eaLnBrk="1" latinLnBrk="0" hangingPunct="1">
      <a:defRPr sz="1200" kern="1200">
        <a:solidFill>
          <a:schemeClr val="tx1"/>
        </a:solidFill>
        <a:latin typeface="Canaccord Effra Light" panose="020B0403020203020204" pitchFamily="34" charset="0"/>
        <a:ea typeface="+mn-ea"/>
        <a:cs typeface="+mn-cs"/>
      </a:defRPr>
    </a:lvl2pPr>
    <a:lvl3pPr marL="914400" algn="l" defTabSz="914400" rtl="0" eaLnBrk="1" latinLnBrk="0" hangingPunct="1">
      <a:defRPr sz="1200" kern="1200">
        <a:solidFill>
          <a:schemeClr val="tx1"/>
        </a:solidFill>
        <a:latin typeface="Canaccord Effra Light" panose="020B0403020203020204" pitchFamily="34" charset="0"/>
        <a:ea typeface="+mn-ea"/>
        <a:cs typeface="+mn-cs"/>
      </a:defRPr>
    </a:lvl3pPr>
    <a:lvl4pPr marL="1371600" algn="l" defTabSz="914400" rtl="0" eaLnBrk="1" latinLnBrk="0" hangingPunct="1">
      <a:defRPr sz="1200" kern="1200">
        <a:solidFill>
          <a:schemeClr val="tx1"/>
        </a:solidFill>
        <a:latin typeface="Canaccord Effra Light" panose="020B0403020203020204" pitchFamily="34" charset="0"/>
        <a:ea typeface="+mn-ea"/>
        <a:cs typeface="+mn-cs"/>
      </a:defRPr>
    </a:lvl4pPr>
    <a:lvl5pPr marL="1828800" algn="l" defTabSz="914400" rtl="0" eaLnBrk="1" latinLnBrk="0" hangingPunct="1">
      <a:defRPr sz="1200" kern="1200">
        <a:solidFill>
          <a:schemeClr val="tx1"/>
        </a:solidFill>
        <a:latin typeface="Canaccord Effra Light" panose="020B04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5FF79946-9861-83AD-4DB4-EB597889CAA4}"/>
              </a:ext>
            </a:extLst>
          </p:cNvPr>
          <p:cNvSpPr>
            <a:spLocks noGrp="1"/>
          </p:cNvSpPr>
          <p:nvPr>
            <p:ph type="sldNum" sz="quarter" idx="31"/>
          </p:nvPr>
        </p:nvSpPr>
        <p:spPr>
          <a:xfrm>
            <a:off x="542733" y="6554170"/>
            <a:ext cx="298617" cy="165555"/>
          </a:xfrm>
          <a:prstGeom prst="rect">
            <a:avLst/>
          </a:prstGeom>
        </p:spPr>
        <p:txBody>
          <a:bodyPr vert="horz" lIns="0" tIns="0" rIns="0" bIns="0" rtlCol="0" anchor="t" anchorCtr="0">
            <a:noAutofit/>
          </a:bodyPr>
          <a:lstStyle>
            <a:lvl1pPr algn="l">
              <a:lnSpc>
                <a:spcPct val="100000"/>
              </a:lnSpc>
              <a:defRPr lang="en-GB" sz="800" smtClean="0">
                <a:solidFill>
                  <a:schemeClr val="tx1"/>
                </a:solidFill>
                <a:ea typeface="+mj-ea"/>
                <a:cs typeface="+mj-cs"/>
              </a:defRPr>
            </a:lvl1pPr>
          </a:lstStyle>
          <a:p>
            <a:pPr defTabSz="755934">
              <a:spcBef>
                <a:spcPct val="0"/>
              </a:spcBef>
            </a:pPr>
            <a:fld id="{909AD8B7-AD2A-486A-8E77-74E3FE046888}" type="slidenum">
              <a:rPr lang="en-GB" smtClean="0"/>
              <a:pPr defTabSz="755934">
                <a:spcBef>
                  <a:spcPct val="0"/>
                </a:spcBef>
              </a:pPr>
              <a:t>‹#›</a:t>
            </a:fld>
            <a:endParaRPr lang="en-GB" dirty="0"/>
          </a:p>
        </p:txBody>
      </p:sp>
      <p:sp>
        <p:nvSpPr>
          <p:cNvPr id="7" name="Picture Placeholder 24">
            <a:extLst>
              <a:ext uri="{FF2B5EF4-FFF2-40B4-BE49-F238E27FC236}">
                <a16:creationId xmlns:a16="http://schemas.microsoft.com/office/drawing/2014/main" id="{B1697A3A-9D31-651D-DC78-C13A85CFDF45}"/>
              </a:ext>
            </a:extLst>
          </p:cNvPr>
          <p:cNvSpPr>
            <a:spLocks noGrp="1"/>
          </p:cNvSpPr>
          <p:nvPr>
            <p:ph type="pic" sz="quarter" idx="13"/>
          </p:nvPr>
        </p:nvSpPr>
        <p:spPr>
          <a:xfrm>
            <a:off x="3124510" y="2752725"/>
            <a:ext cx="6082504" cy="2306638"/>
          </a:xfrm>
          <a:prstGeom prst="rect">
            <a:avLst/>
          </a:prstGeom>
        </p:spPr>
        <p:txBody>
          <a:bodyPr/>
          <a:lstStyle>
            <a:lvl1pPr marL="0" indent="0" algn="ctr">
              <a:buNone/>
              <a:defRPr b="0"/>
            </a:lvl1pPr>
          </a:lstStyle>
          <a:p>
            <a:r>
              <a:rPr lang="en-US"/>
              <a:t>Click icon to add picture</a:t>
            </a:r>
            <a:endParaRPr lang="en-GB" dirty="0"/>
          </a:p>
        </p:txBody>
      </p:sp>
      <p:sp>
        <p:nvSpPr>
          <p:cNvPr id="8" name="Text Placeholder 45">
            <a:extLst>
              <a:ext uri="{FF2B5EF4-FFF2-40B4-BE49-F238E27FC236}">
                <a16:creationId xmlns:a16="http://schemas.microsoft.com/office/drawing/2014/main" id="{5375D746-86CD-A30C-4BD2-5C850AF7B825}"/>
              </a:ext>
            </a:extLst>
          </p:cNvPr>
          <p:cNvSpPr>
            <a:spLocks noGrp="1"/>
          </p:cNvSpPr>
          <p:nvPr>
            <p:ph type="body" sz="quarter" idx="25" hasCustomPrompt="1"/>
          </p:nvPr>
        </p:nvSpPr>
        <p:spPr>
          <a:xfrm>
            <a:off x="8346281" y="5159375"/>
            <a:ext cx="809625" cy="800100"/>
          </a:xfrm>
          <a:prstGeom prst="rect">
            <a:avLst/>
          </a:prstGeom>
        </p:spPr>
        <p:txBody>
          <a:bodyPr vert="horz" lIns="0" tIns="0" rIns="0" bIns="0" rtlCol="0" anchor="t" anchorCtr="0">
            <a:noAutofit/>
          </a:bodyPr>
          <a:lstStyle>
            <a:lvl1pPr marL="0" indent="0">
              <a:buNone/>
              <a:defRPr lang="en-GB" sz="1000" dirty="0">
                <a:solidFill>
                  <a:schemeClr val="bg1"/>
                </a:solidFill>
                <a:ea typeface="+mj-ea"/>
                <a:cs typeface="+mj-cs"/>
              </a:defRPr>
            </a:lvl1pPr>
          </a:lstStyle>
          <a:p>
            <a:pPr marL="0" lvl="0">
              <a:spcBef>
                <a:spcPct val="0"/>
              </a:spcBef>
            </a:pPr>
            <a:r>
              <a:rPr lang="en-US" dirty="0"/>
              <a:t>Enter text</a:t>
            </a:r>
            <a:endParaRPr lang="en-GB" dirty="0"/>
          </a:p>
        </p:txBody>
      </p:sp>
      <p:sp>
        <p:nvSpPr>
          <p:cNvPr id="9" name="Text Placeholder 53">
            <a:extLst>
              <a:ext uri="{FF2B5EF4-FFF2-40B4-BE49-F238E27FC236}">
                <a16:creationId xmlns:a16="http://schemas.microsoft.com/office/drawing/2014/main" id="{BB36D2F5-DE15-508C-0C29-FB271CE7D939}"/>
              </a:ext>
            </a:extLst>
          </p:cNvPr>
          <p:cNvSpPr>
            <a:spLocks noGrp="1"/>
          </p:cNvSpPr>
          <p:nvPr>
            <p:ph type="body" sz="quarter" idx="21" hasCustomPrompt="1"/>
          </p:nvPr>
        </p:nvSpPr>
        <p:spPr>
          <a:xfrm>
            <a:off x="476737" y="338218"/>
            <a:ext cx="2426138" cy="6152908"/>
          </a:xfrm>
          <a:prstGeom prst="rect">
            <a:avLst/>
          </a:prstGeom>
        </p:spPr>
        <p:txBody>
          <a:bodyPr lIns="0" tIns="0" rIns="0" bIns="0">
            <a:noAutofit/>
          </a:bodyPr>
          <a:lstStyle>
            <a:lvl1pPr>
              <a:lnSpc>
                <a:spcPct val="100000"/>
              </a:lnSpc>
              <a:spcBef>
                <a:spcPts val="0"/>
              </a:spcBef>
              <a:spcAft>
                <a:spcPts val="600"/>
              </a:spcAft>
              <a:defRPr lang="en-US" sz="1000" b="0" kern="1200" dirty="0" smtClean="0">
                <a:solidFill>
                  <a:schemeClr val="tx1"/>
                </a:solidFill>
                <a:latin typeface="+mj-lt"/>
                <a:ea typeface="+mj-ea"/>
                <a:cs typeface="+mj-cs"/>
              </a:defRPr>
            </a:lvl1pPr>
            <a:lvl2pPr marL="0" indent="0">
              <a:lnSpc>
                <a:spcPct val="100000"/>
              </a:lnSpc>
              <a:spcBef>
                <a:spcPts val="0"/>
              </a:spcBef>
              <a:spcAft>
                <a:spcPts val="600"/>
              </a:spcAft>
              <a:buNone/>
              <a:defRPr sz="1000">
                <a:solidFill>
                  <a:schemeClr val="tx1"/>
                </a:solidFill>
              </a:defRPr>
            </a:lvl2pPr>
            <a:lvl3pPr marL="241300" indent="-241300">
              <a:spcBef>
                <a:spcPts val="0"/>
              </a:spcBef>
              <a:spcAft>
                <a:spcPts val="600"/>
              </a:spcAft>
              <a:buClr>
                <a:schemeClr val="tx1"/>
              </a:buCl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Enter text, use increase or decrease list level buttons to change between heading, normal text and bullet points</a:t>
            </a:r>
          </a:p>
          <a:p>
            <a:pPr lvl="1"/>
            <a:r>
              <a:rPr lang="en-US" dirty="0"/>
              <a:t>Normal text</a:t>
            </a:r>
          </a:p>
          <a:p>
            <a:pPr lvl="2"/>
            <a:r>
              <a:rPr lang="en-US" dirty="0"/>
              <a:t>Bullet text</a:t>
            </a:r>
            <a:endParaRPr lang="en-GB" dirty="0"/>
          </a:p>
        </p:txBody>
      </p:sp>
      <p:sp>
        <p:nvSpPr>
          <p:cNvPr id="10" name="Text Placeholder 53">
            <a:extLst>
              <a:ext uri="{FF2B5EF4-FFF2-40B4-BE49-F238E27FC236}">
                <a16:creationId xmlns:a16="http://schemas.microsoft.com/office/drawing/2014/main" id="{DEAD74DD-A813-E999-5DAA-4DD92D62A58A}"/>
              </a:ext>
            </a:extLst>
          </p:cNvPr>
          <p:cNvSpPr>
            <a:spLocks noGrp="1"/>
          </p:cNvSpPr>
          <p:nvPr>
            <p:ph type="body" sz="quarter" idx="26" hasCustomPrompt="1"/>
          </p:nvPr>
        </p:nvSpPr>
        <p:spPr>
          <a:xfrm>
            <a:off x="3124509" y="338217"/>
            <a:ext cx="2876063" cy="2185909"/>
          </a:xfrm>
          <a:prstGeom prst="rect">
            <a:avLst/>
          </a:prstGeom>
        </p:spPr>
        <p:txBody>
          <a:bodyPr lIns="0" tIns="0" rIns="0" bIns="0">
            <a:noAutofit/>
          </a:bodyPr>
          <a:lstStyle>
            <a:lvl1pPr>
              <a:lnSpc>
                <a:spcPct val="100000"/>
              </a:lnSpc>
              <a:spcBef>
                <a:spcPts val="0"/>
              </a:spcBef>
              <a:spcAft>
                <a:spcPts val="600"/>
              </a:spcAft>
              <a:defRPr lang="en-US" sz="1000" b="0" kern="1200" dirty="0" smtClean="0">
                <a:solidFill>
                  <a:schemeClr val="tx1"/>
                </a:solidFill>
                <a:latin typeface="+mj-lt"/>
                <a:ea typeface="+mj-ea"/>
                <a:cs typeface="+mj-cs"/>
              </a:defRPr>
            </a:lvl1pPr>
            <a:lvl2pPr marL="0" indent="0">
              <a:lnSpc>
                <a:spcPct val="100000"/>
              </a:lnSpc>
              <a:spcBef>
                <a:spcPts val="0"/>
              </a:spcBef>
              <a:spcAft>
                <a:spcPts val="600"/>
              </a:spcAft>
              <a:buNone/>
              <a:defRPr sz="1000">
                <a:solidFill>
                  <a:schemeClr val="tx1"/>
                </a:solidFill>
              </a:defRPr>
            </a:lvl2pPr>
            <a:lvl3pPr marL="241300" indent="-241300">
              <a:spcBef>
                <a:spcPts val="0"/>
              </a:spcBef>
              <a:spcAft>
                <a:spcPts val="600"/>
              </a:spcAft>
              <a:buClr>
                <a:schemeClr val="tx1"/>
              </a:buCl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Enter text, use increase or decrease list level buttons to change between heading, normal text and bullet points</a:t>
            </a:r>
          </a:p>
          <a:p>
            <a:pPr lvl="1"/>
            <a:r>
              <a:rPr lang="en-US" dirty="0"/>
              <a:t>Normal text</a:t>
            </a:r>
          </a:p>
          <a:p>
            <a:pPr lvl="2"/>
            <a:r>
              <a:rPr lang="en-US" dirty="0"/>
              <a:t>Bullet text</a:t>
            </a:r>
            <a:endParaRPr lang="en-GB" dirty="0"/>
          </a:p>
        </p:txBody>
      </p:sp>
      <p:sp>
        <p:nvSpPr>
          <p:cNvPr id="11" name="Picture Placeholder 24">
            <a:extLst>
              <a:ext uri="{FF2B5EF4-FFF2-40B4-BE49-F238E27FC236}">
                <a16:creationId xmlns:a16="http://schemas.microsoft.com/office/drawing/2014/main" id="{FBA11F71-9913-988D-A61D-28DD3CC0A95A}"/>
              </a:ext>
            </a:extLst>
          </p:cNvPr>
          <p:cNvSpPr>
            <a:spLocks noGrp="1"/>
          </p:cNvSpPr>
          <p:nvPr>
            <p:ph type="pic" sz="quarter" idx="27"/>
          </p:nvPr>
        </p:nvSpPr>
        <p:spPr>
          <a:xfrm>
            <a:off x="3124509" y="5059361"/>
            <a:ext cx="5170665" cy="1431765"/>
          </a:xfrm>
          <a:prstGeom prst="rect">
            <a:avLst/>
          </a:prstGeom>
        </p:spPr>
        <p:txBody>
          <a:bodyPr/>
          <a:lstStyle>
            <a:lvl1pPr marL="0" indent="0" algn="ctr">
              <a:buNone/>
              <a:defRPr b="0"/>
            </a:lvl1pPr>
          </a:lstStyle>
          <a:p>
            <a:r>
              <a:rPr lang="en-US"/>
              <a:t>Click icon to add picture</a:t>
            </a:r>
            <a:endParaRPr lang="en-GB" dirty="0"/>
          </a:p>
        </p:txBody>
      </p:sp>
      <p:sp>
        <p:nvSpPr>
          <p:cNvPr id="12" name="Text Placeholder 53">
            <a:extLst>
              <a:ext uri="{FF2B5EF4-FFF2-40B4-BE49-F238E27FC236}">
                <a16:creationId xmlns:a16="http://schemas.microsoft.com/office/drawing/2014/main" id="{5189D2B4-8D82-9F0D-C177-539B4321B281}"/>
              </a:ext>
            </a:extLst>
          </p:cNvPr>
          <p:cNvSpPr>
            <a:spLocks noGrp="1"/>
          </p:cNvSpPr>
          <p:nvPr>
            <p:ph type="body" sz="quarter" idx="28" hasCustomPrompt="1"/>
          </p:nvPr>
        </p:nvSpPr>
        <p:spPr>
          <a:xfrm>
            <a:off x="6222206" y="338217"/>
            <a:ext cx="2984807" cy="2185907"/>
          </a:xfrm>
          <a:prstGeom prst="rect">
            <a:avLst/>
          </a:prstGeom>
        </p:spPr>
        <p:txBody>
          <a:bodyPr lIns="0" tIns="0" rIns="0" bIns="0">
            <a:noAutofit/>
          </a:bodyPr>
          <a:lstStyle>
            <a:lvl1pPr>
              <a:lnSpc>
                <a:spcPct val="100000"/>
              </a:lnSpc>
              <a:spcBef>
                <a:spcPts val="0"/>
              </a:spcBef>
              <a:spcAft>
                <a:spcPts val="600"/>
              </a:spcAft>
              <a:defRPr lang="en-US" sz="1100" b="0" kern="1200" dirty="0" smtClean="0">
                <a:solidFill>
                  <a:schemeClr val="accent1"/>
                </a:solidFill>
                <a:latin typeface="+mj-lt"/>
                <a:ea typeface="+mj-ea"/>
                <a:cs typeface="+mj-cs"/>
              </a:defRPr>
            </a:lvl1pPr>
            <a:lvl2pPr marL="0" indent="0">
              <a:lnSpc>
                <a:spcPct val="100000"/>
              </a:lnSpc>
              <a:spcBef>
                <a:spcPts val="0"/>
              </a:spcBef>
              <a:spcAft>
                <a:spcPts val="600"/>
              </a:spcAft>
              <a:buNone/>
              <a:defRPr sz="1000">
                <a:solidFill>
                  <a:schemeClr val="tx1"/>
                </a:solidFill>
              </a:defRPr>
            </a:lvl2pPr>
            <a:lvl3pPr marL="241300" indent="-241300">
              <a:spcBef>
                <a:spcPts val="0"/>
              </a:spcBef>
              <a:spcAft>
                <a:spcPts val="600"/>
              </a:spcAft>
              <a:buClr>
                <a:schemeClr val="accent3"/>
              </a:buCl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Enter summary text</a:t>
            </a:r>
          </a:p>
        </p:txBody>
      </p:sp>
      <p:sp>
        <p:nvSpPr>
          <p:cNvPr id="13" name="Text Placeholder 45">
            <a:extLst>
              <a:ext uri="{FF2B5EF4-FFF2-40B4-BE49-F238E27FC236}">
                <a16:creationId xmlns:a16="http://schemas.microsoft.com/office/drawing/2014/main" id="{FA6464CB-3189-8B67-1B74-38C664EF0991}"/>
              </a:ext>
            </a:extLst>
          </p:cNvPr>
          <p:cNvSpPr>
            <a:spLocks noGrp="1"/>
          </p:cNvSpPr>
          <p:nvPr>
            <p:ph type="body" sz="quarter" idx="18" hasCustomPrompt="1"/>
          </p:nvPr>
        </p:nvSpPr>
        <p:spPr>
          <a:xfrm>
            <a:off x="803602" y="6554170"/>
            <a:ext cx="2202041" cy="157817"/>
          </a:xfrm>
          <a:prstGeom prst="rect">
            <a:avLst/>
          </a:prstGeom>
        </p:spPr>
        <p:txBody>
          <a:bodyPr vert="horz" lIns="0" tIns="0" rIns="0" bIns="0" rtlCol="0" anchor="t" anchorCtr="0">
            <a:noAutofit/>
          </a:bodyPr>
          <a:lstStyle>
            <a:lvl1pPr>
              <a:defRPr lang="en-GB" sz="800" b="0" dirty="0">
                <a:solidFill>
                  <a:schemeClr val="tx1"/>
                </a:solidFill>
                <a:ea typeface="+mj-ea"/>
                <a:cs typeface="+mj-cs"/>
              </a:defRPr>
            </a:lvl1pPr>
          </a:lstStyle>
          <a:p>
            <a:pPr marL="0" lvl="0">
              <a:spcBef>
                <a:spcPct val="0"/>
              </a:spcBef>
              <a:buNone/>
            </a:pPr>
            <a:r>
              <a:rPr lang="en-US" dirty="0"/>
              <a:t>Enter text</a:t>
            </a:r>
            <a:endParaRPr lang="en-GB" dirty="0"/>
          </a:p>
        </p:txBody>
      </p:sp>
      <p:sp>
        <p:nvSpPr>
          <p:cNvPr id="14" name="TextBox 13">
            <a:extLst>
              <a:ext uri="{FF2B5EF4-FFF2-40B4-BE49-F238E27FC236}">
                <a16:creationId xmlns:a16="http://schemas.microsoft.com/office/drawing/2014/main" id="{F28EE3F5-B746-5B37-3D95-12CE8A80C30C}"/>
              </a:ext>
            </a:extLst>
          </p:cNvPr>
          <p:cNvSpPr txBox="1"/>
          <p:nvPr userDrawn="1"/>
        </p:nvSpPr>
        <p:spPr>
          <a:xfrm>
            <a:off x="476737" y="6554170"/>
            <a:ext cx="415765" cy="144929"/>
          </a:xfrm>
          <a:prstGeom prst="rect">
            <a:avLst/>
          </a:prstGeom>
        </p:spPr>
        <p:txBody>
          <a:bodyPr vert="horz" lIns="0" tIns="0" rIns="0" bIns="0" rtlCol="0" anchor="t" anchorCtr="0">
            <a:noAutofit/>
          </a:bodyPr>
          <a:lstStyle>
            <a:defPPr>
              <a:defRPr lang="en-US"/>
            </a:defPPr>
            <a:lvl1pPr lvl="0" indent="0" defTabSz="755934">
              <a:lnSpc>
                <a:spcPct val="100000"/>
              </a:lnSpc>
              <a:spcBef>
                <a:spcPct val="0"/>
              </a:spcBef>
              <a:buFont typeface="Arial" panose="020B0604020202020204" pitchFamily="34" charset="0"/>
              <a:buNone/>
              <a:defRPr sz="800">
                <a:ea typeface="+mj-ea"/>
                <a:cs typeface="+mj-cs"/>
              </a:defRPr>
            </a:lvl1pPr>
            <a:lvl2pPr marL="566951" indent="-188984" defTabSz="755934">
              <a:lnSpc>
                <a:spcPct val="100000"/>
              </a:lnSpc>
              <a:spcBef>
                <a:spcPts val="413"/>
              </a:spcBef>
              <a:buFont typeface="Arial" panose="020B0604020202020204" pitchFamily="34" charset="0"/>
              <a:buChar char="•"/>
              <a:defRPr sz="1984"/>
            </a:lvl2pPr>
            <a:lvl3pPr marL="944918" indent="-188984" defTabSz="755934">
              <a:lnSpc>
                <a:spcPct val="100000"/>
              </a:lnSpc>
              <a:spcBef>
                <a:spcPts val="413"/>
              </a:spcBef>
              <a:buFont typeface="Arial" panose="020B0604020202020204" pitchFamily="34" charset="0"/>
              <a:buChar char="•"/>
              <a:defRPr sz="1653"/>
            </a:lvl3pPr>
            <a:lvl4pPr marL="1322885" indent="-188984" defTabSz="755934">
              <a:lnSpc>
                <a:spcPct val="100000"/>
              </a:lnSpc>
              <a:spcBef>
                <a:spcPts val="413"/>
              </a:spcBef>
              <a:buFont typeface="Arial" panose="020B0604020202020204" pitchFamily="34" charset="0"/>
              <a:buChar char="•"/>
              <a:defRPr sz="1488"/>
            </a:lvl4pPr>
            <a:lvl5pPr marL="1700853" indent="-188984" defTabSz="755934">
              <a:lnSpc>
                <a:spcPct val="100000"/>
              </a:lnSpc>
              <a:spcBef>
                <a:spcPts val="413"/>
              </a:spcBef>
              <a:buFont typeface="Arial" panose="020B0604020202020204" pitchFamily="34" charset="0"/>
              <a:buChar char="•"/>
              <a:defRPr sz="1488"/>
            </a:lvl5pPr>
            <a:lvl6pPr marL="2078820" indent="-188984" defTabSz="755934">
              <a:lnSpc>
                <a:spcPct val="90000"/>
              </a:lnSpc>
              <a:spcBef>
                <a:spcPts val="413"/>
              </a:spcBef>
              <a:buFont typeface="Arial" panose="020B0604020202020204" pitchFamily="34" charset="0"/>
              <a:buChar char="•"/>
              <a:defRPr sz="1488"/>
            </a:lvl6pPr>
            <a:lvl7pPr marL="2456787" indent="-188984" defTabSz="755934">
              <a:lnSpc>
                <a:spcPct val="90000"/>
              </a:lnSpc>
              <a:spcBef>
                <a:spcPts val="413"/>
              </a:spcBef>
              <a:buFont typeface="Arial" panose="020B0604020202020204" pitchFamily="34" charset="0"/>
              <a:buChar char="•"/>
              <a:defRPr sz="1488"/>
            </a:lvl7pPr>
            <a:lvl8pPr marL="2834754" indent="-188984" defTabSz="755934">
              <a:lnSpc>
                <a:spcPct val="90000"/>
              </a:lnSpc>
              <a:spcBef>
                <a:spcPts val="413"/>
              </a:spcBef>
              <a:buFont typeface="Arial" panose="020B0604020202020204" pitchFamily="34" charset="0"/>
              <a:buChar char="•"/>
              <a:defRPr sz="1488"/>
            </a:lvl8pPr>
            <a:lvl9pPr marL="3212722" indent="-188984" defTabSz="755934">
              <a:lnSpc>
                <a:spcPct val="90000"/>
              </a:lnSpc>
              <a:spcBef>
                <a:spcPts val="413"/>
              </a:spcBef>
              <a:buFont typeface="Arial" panose="020B0604020202020204" pitchFamily="34" charset="0"/>
              <a:buChar char="•"/>
              <a:defRPr sz="1488"/>
            </a:lvl9pPr>
          </a:lstStyle>
          <a:p>
            <a:pPr lvl="0"/>
            <a:endParaRPr lang="en-GB" dirty="0"/>
          </a:p>
        </p:txBody>
      </p:sp>
    </p:spTree>
    <p:extLst>
      <p:ext uri="{BB962C8B-B14F-4D97-AF65-F5344CB8AC3E}">
        <p14:creationId xmlns:p14="http://schemas.microsoft.com/office/powerpoint/2010/main" val="162475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million page">
    <p:bg>
      <p:bgPr>
        <a:solidFill>
          <a:schemeClr val="accent5"/>
        </a:solidFill>
        <a:effectLst/>
      </p:bgPr>
    </p:bg>
    <p:spTree>
      <p:nvGrpSpPr>
        <p:cNvPr id="1" name=""/>
        <p:cNvGrpSpPr/>
        <p:nvPr/>
      </p:nvGrpSpPr>
      <p:grpSpPr>
        <a:xfrm>
          <a:off x="0" y="0"/>
          <a:ext cx="0" cy="0"/>
          <a:chOff x="0" y="0"/>
          <a:chExt cx="0" cy="0"/>
        </a:xfrm>
      </p:grpSpPr>
      <p:sp>
        <p:nvSpPr>
          <p:cNvPr id="11" name="Picture Placeholder 46">
            <a:extLst>
              <a:ext uri="{FF2B5EF4-FFF2-40B4-BE49-F238E27FC236}">
                <a16:creationId xmlns:a16="http://schemas.microsoft.com/office/drawing/2014/main" id="{F5466102-FE72-EF10-176E-F2DABE5DBF3F}"/>
              </a:ext>
            </a:extLst>
          </p:cNvPr>
          <p:cNvSpPr>
            <a:spLocks noGrp="1"/>
          </p:cNvSpPr>
          <p:nvPr>
            <p:ph type="pic" sz="quarter" idx="13"/>
          </p:nvPr>
        </p:nvSpPr>
        <p:spPr>
          <a:xfrm>
            <a:off x="0" y="4438651"/>
            <a:ext cx="9683750" cy="2401888"/>
          </a:xfrm>
          <a:prstGeom prst="rect">
            <a:avLst/>
          </a:prstGeom>
        </p:spPr>
        <p:txBody>
          <a:bodyPr/>
          <a:lstStyle>
            <a:lvl1pPr marL="0" indent="0" algn="ctr">
              <a:buNone/>
              <a:defRPr>
                <a:solidFill>
                  <a:schemeClr val="bg1"/>
                </a:solidFill>
              </a:defRPr>
            </a:lvl1pPr>
          </a:lstStyle>
          <a:p>
            <a:r>
              <a:rPr lang="en-GB" dirty="0"/>
              <a:t>Click icon to add picture</a:t>
            </a:r>
          </a:p>
        </p:txBody>
      </p:sp>
      <p:sp>
        <p:nvSpPr>
          <p:cNvPr id="13" name="Picture Placeholder 48">
            <a:extLst>
              <a:ext uri="{FF2B5EF4-FFF2-40B4-BE49-F238E27FC236}">
                <a16:creationId xmlns:a16="http://schemas.microsoft.com/office/drawing/2014/main" id="{E9C0DB75-8E1F-C888-7B88-0D00CE02C6B7}"/>
              </a:ext>
            </a:extLst>
          </p:cNvPr>
          <p:cNvSpPr>
            <a:spLocks noGrp="1"/>
          </p:cNvSpPr>
          <p:nvPr>
            <p:ph type="pic" sz="quarter" idx="27"/>
          </p:nvPr>
        </p:nvSpPr>
        <p:spPr>
          <a:xfrm>
            <a:off x="5903912" y="571500"/>
            <a:ext cx="3317776" cy="1714500"/>
          </a:xfrm>
          <a:prstGeom prst="rect">
            <a:avLst/>
          </a:prstGeom>
        </p:spPr>
      </p:sp>
      <p:sp>
        <p:nvSpPr>
          <p:cNvPr id="22" name="Rectangle 21">
            <a:extLst>
              <a:ext uri="{FF2B5EF4-FFF2-40B4-BE49-F238E27FC236}">
                <a16:creationId xmlns:a16="http://schemas.microsoft.com/office/drawing/2014/main" id="{B1D6F47B-8398-3873-D3B9-1D8FEA83CDEF}"/>
              </a:ext>
            </a:extLst>
          </p:cNvPr>
          <p:cNvSpPr/>
          <p:nvPr userDrawn="1"/>
        </p:nvSpPr>
        <p:spPr>
          <a:xfrm>
            <a:off x="0" y="4438651"/>
            <a:ext cx="2331720" cy="2019299"/>
          </a:xfrm>
          <a:prstGeom prst="rect">
            <a:avLst/>
          </a:prstGeom>
          <a:solidFill>
            <a:srgbClr val="01304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indent="0">
              <a:spcAft>
                <a:spcPts val="600"/>
              </a:spcAft>
              <a:buFont typeface="Arial" panose="020B0604020202020204" pitchFamily="34" charset="0"/>
              <a:buNone/>
            </a:pPr>
            <a:r>
              <a:rPr lang="en-GB" sz="1050" dirty="0">
                <a:solidFill>
                  <a:schemeClr val="bg1"/>
                </a:solidFill>
              </a:rPr>
              <a:t>Total Site Area</a:t>
            </a:r>
          </a:p>
          <a:p>
            <a:pPr marL="0" indent="0">
              <a:buFont typeface="Arial" panose="020B0604020202020204" pitchFamily="34" charset="0"/>
              <a:buNone/>
            </a:pPr>
            <a:endParaRPr lang="en-GB" sz="1050" dirty="0">
              <a:solidFill>
                <a:schemeClr val="bg1"/>
              </a:solidFill>
            </a:endParaRPr>
          </a:p>
          <a:p>
            <a:pPr marL="0" indent="0">
              <a:buFont typeface="Arial" panose="020B0604020202020204" pitchFamily="34" charset="0"/>
              <a:buNone/>
            </a:pPr>
            <a:r>
              <a:rPr lang="en-GB" sz="1050" dirty="0" err="1">
                <a:solidFill>
                  <a:schemeClr val="bg1"/>
                </a:solidFill>
              </a:rPr>
              <a:t>x.xx</a:t>
            </a:r>
            <a:r>
              <a:rPr lang="en-GB" sz="1050" dirty="0">
                <a:solidFill>
                  <a:schemeClr val="bg1"/>
                </a:solidFill>
              </a:rPr>
              <a:t> hectres</a:t>
            </a:r>
          </a:p>
          <a:p>
            <a:pPr marL="0" indent="0">
              <a:buFont typeface="Arial" panose="020B0604020202020204" pitchFamily="34" charset="0"/>
              <a:buNone/>
            </a:pPr>
            <a:r>
              <a:rPr lang="en-GB" sz="4800" dirty="0" err="1">
                <a:solidFill>
                  <a:schemeClr val="bg1"/>
                </a:solidFill>
                <a:latin typeface="+mj-lt"/>
              </a:rPr>
              <a:t>x.xx</a:t>
            </a:r>
            <a:r>
              <a:rPr lang="en-GB" sz="4800" dirty="0">
                <a:solidFill>
                  <a:schemeClr val="bg1"/>
                </a:solidFill>
                <a:latin typeface="+mj-lt"/>
              </a:rPr>
              <a:t> </a:t>
            </a:r>
            <a:r>
              <a:rPr lang="en-GB" sz="1050" dirty="0">
                <a:solidFill>
                  <a:schemeClr val="bg1"/>
                </a:solidFill>
              </a:rPr>
              <a:t>acres</a:t>
            </a:r>
          </a:p>
        </p:txBody>
      </p:sp>
      <p:sp>
        <p:nvSpPr>
          <p:cNvPr id="23" name="Text Placeholder 53">
            <a:extLst>
              <a:ext uri="{FF2B5EF4-FFF2-40B4-BE49-F238E27FC236}">
                <a16:creationId xmlns:a16="http://schemas.microsoft.com/office/drawing/2014/main" id="{0931438A-E270-B5B9-183D-A91C964A4693}"/>
              </a:ext>
            </a:extLst>
          </p:cNvPr>
          <p:cNvSpPr>
            <a:spLocks noGrp="1"/>
          </p:cNvSpPr>
          <p:nvPr>
            <p:ph type="body" sz="quarter" idx="21" hasCustomPrompt="1"/>
          </p:nvPr>
        </p:nvSpPr>
        <p:spPr>
          <a:xfrm>
            <a:off x="462062" y="745958"/>
            <a:ext cx="2095013" cy="393382"/>
          </a:xfrm>
          <a:prstGeom prst="rect">
            <a:avLst/>
          </a:prstGeom>
        </p:spPr>
        <p:txBody>
          <a:bodyPr lIns="0" tIns="0" rIns="0" bIns="0">
            <a:noAutofit/>
          </a:bodyPr>
          <a:lstStyle>
            <a:lvl1pPr marL="0" indent="0">
              <a:lnSpc>
                <a:spcPct val="100000"/>
              </a:lnSpc>
              <a:spcBef>
                <a:spcPts val="0"/>
              </a:spcBef>
              <a:spcAft>
                <a:spcPts val="0"/>
              </a:spcAft>
              <a:buNone/>
              <a:defRPr lang="en-US" sz="1000" kern="1200" dirty="0" smtClean="0">
                <a:solidFill>
                  <a:schemeClr val="bg1"/>
                </a:solidFill>
                <a:latin typeface="+mn-lt"/>
                <a:ea typeface="+mj-ea"/>
                <a:cs typeface="+mj-cs"/>
              </a:defRPr>
            </a:lvl1pPr>
            <a:lvl2pPr marL="0" indent="0">
              <a:lnSpc>
                <a:spcPct val="100000"/>
              </a:lnSpc>
              <a:spcBef>
                <a:spcPts val="0"/>
              </a:spcBef>
              <a:spcAft>
                <a:spcPts val="0"/>
              </a:spcAft>
              <a:buNone/>
              <a:defRPr sz="1000">
                <a:solidFill>
                  <a:schemeClr val="bg1"/>
                </a:solidFill>
                <a:latin typeface="+mn-lt"/>
              </a:defRPr>
            </a:lvl2pPr>
            <a:lvl3pPr marL="241300" indent="-241300">
              <a:spcBef>
                <a:spcPts val="0"/>
              </a:spcBef>
              <a:spcAft>
                <a:spcPts val="600"/>
              </a:spcAft>
              <a:buClr>
                <a:schemeClr val="tx1"/>
              </a:buClr>
              <a:defRPr sz="1000">
                <a:solidFill>
                  <a:schemeClr val="bg1"/>
                </a:solidFill>
              </a:defRPr>
            </a:lvl3pPr>
            <a:lvl4pPr>
              <a:defRPr sz="1000">
                <a:solidFill>
                  <a:schemeClr val="tx1"/>
                </a:solidFill>
              </a:defRPr>
            </a:lvl4pPr>
            <a:lvl5pPr>
              <a:defRPr sz="1000">
                <a:solidFill>
                  <a:schemeClr val="tx1"/>
                </a:solidFill>
              </a:defRPr>
            </a:lvl5pPr>
          </a:lstStyle>
          <a:p>
            <a:pPr lvl="0"/>
            <a:r>
              <a:rPr lang="en-US" dirty="0"/>
              <a:t>Enter text</a:t>
            </a:r>
          </a:p>
        </p:txBody>
      </p:sp>
      <p:sp>
        <p:nvSpPr>
          <p:cNvPr id="24" name="TextBox 23">
            <a:extLst>
              <a:ext uri="{FF2B5EF4-FFF2-40B4-BE49-F238E27FC236}">
                <a16:creationId xmlns:a16="http://schemas.microsoft.com/office/drawing/2014/main" id="{E5242A25-F04A-0195-A52D-1A6A89780B67}"/>
              </a:ext>
            </a:extLst>
          </p:cNvPr>
          <p:cNvSpPr txBox="1"/>
          <p:nvPr userDrawn="1"/>
        </p:nvSpPr>
        <p:spPr>
          <a:xfrm>
            <a:off x="462063" y="3554497"/>
            <a:ext cx="2095012"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marL="0" lvl="0" indent="0">
              <a:lnSpc>
                <a:spcPct val="120000"/>
              </a:lnSpc>
              <a:buFont typeface="Arial" panose="020B0604020202020204" pitchFamily="34" charset="0"/>
              <a:buNone/>
            </a:pPr>
            <a:r>
              <a:rPr lang="en-GB" sz="600" dirty="0">
                <a:solidFill>
                  <a:schemeClr val="bg1"/>
                </a:solidFill>
                <a:latin typeface="+mn-lt"/>
              </a:rPr>
              <a:t>Note: The above areas have been calculated in accordance with the RICS Code of Measuring Practice on an approximate gross internal basis and must be verified by interested parties. Unless otherwise stated, the site areas/dimensions are scaled from the Promap Mapping System and must be verified by interested parties.</a:t>
            </a:r>
          </a:p>
        </p:txBody>
      </p:sp>
      <p:sp>
        <p:nvSpPr>
          <p:cNvPr id="25" name="Table Placeholder 5">
            <a:extLst>
              <a:ext uri="{FF2B5EF4-FFF2-40B4-BE49-F238E27FC236}">
                <a16:creationId xmlns:a16="http://schemas.microsoft.com/office/drawing/2014/main" id="{4A8DB708-C567-74E8-0114-4D89A771CCEF}"/>
              </a:ext>
            </a:extLst>
          </p:cNvPr>
          <p:cNvSpPr>
            <a:spLocks noGrp="1"/>
          </p:cNvSpPr>
          <p:nvPr>
            <p:ph type="tbl" sz="quarter" idx="30"/>
          </p:nvPr>
        </p:nvSpPr>
        <p:spPr>
          <a:xfrm>
            <a:off x="461963" y="1139340"/>
            <a:ext cx="2095500" cy="1820862"/>
          </a:xfrm>
          <a:prstGeom prst="rect">
            <a:avLst/>
          </a:prstGeom>
        </p:spPr>
        <p:txBody>
          <a:bodyPr/>
          <a:lstStyle>
            <a:lvl1pPr marL="0" indent="0">
              <a:buNone/>
              <a:defRPr>
                <a:solidFill>
                  <a:schemeClr val="bg1"/>
                </a:solidFill>
              </a:defRPr>
            </a:lvl1pPr>
          </a:lstStyle>
          <a:p>
            <a:r>
              <a:rPr lang="en-US"/>
              <a:t>Click icon to add table</a:t>
            </a:r>
            <a:endParaRPr lang="en-GB"/>
          </a:p>
        </p:txBody>
      </p:sp>
      <p:sp>
        <p:nvSpPr>
          <p:cNvPr id="29" name="TextBox 28">
            <a:extLst>
              <a:ext uri="{FF2B5EF4-FFF2-40B4-BE49-F238E27FC236}">
                <a16:creationId xmlns:a16="http://schemas.microsoft.com/office/drawing/2014/main" id="{174420F9-D26E-2BE7-8B8D-D6E0D703EFC7}"/>
              </a:ext>
            </a:extLst>
          </p:cNvPr>
          <p:cNvSpPr txBox="1"/>
          <p:nvPr userDrawn="1"/>
        </p:nvSpPr>
        <p:spPr>
          <a:xfrm>
            <a:off x="462063" y="571500"/>
            <a:ext cx="2095012"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marL="0" lvl="0" indent="0">
              <a:lnSpc>
                <a:spcPct val="120000"/>
              </a:lnSpc>
              <a:buFont typeface="Arial" panose="020B0604020202020204" pitchFamily="34" charset="0"/>
              <a:buNone/>
            </a:pPr>
            <a:r>
              <a:rPr lang="en-GB" sz="1000" dirty="0">
                <a:solidFill>
                  <a:schemeClr val="bg1"/>
                </a:solidFill>
                <a:latin typeface="+mj-lt"/>
              </a:rPr>
              <a:t>Accommodation</a:t>
            </a:r>
          </a:p>
        </p:txBody>
      </p:sp>
      <p:sp>
        <p:nvSpPr>
          <p:cNvPr id="30" name="Picture Placeholder 48">
            <a:extLst>
              <a:ext uri="{FF2B5EF4-FFF2-40B4-BE49-F238E27FC236}">
                <a16:creationId xmlns:a16="http://schemas.microsoft.com/office/drawing/2014/main" id="{D71DB31E-1E44-0D07-F208-04AF7DBF4AD4}"/>
              </a:ext>
            </a:extLst>
          </p:cNvPr>
          <p:cNvSpPr>
            <a:spLocks noGrp="1"/>
          </p:cNvSpPr>
          <p:nvPr>
            <p:ph type="pic" sz="quarter" idx="31"/>
          </p:nvPr>
        </p:nvSpPr>
        <p:spPr>
          <a:xfrm>
            <a:off x="5903912" y="2505075"/>
            <a:ext cx="3317776" cy="1714500"/>
          </a:xfrm>
          <a:prstGeom prst="rect">
            <a:avLst/>
          </a:prstGeom>
        </p:spPr>
      </p:sp>
    </p:spTree>
    <p:extLst>
      <p:ext uri="{BB962C8B-B14F-4D97-AF65-F5344CB8AC3E}">
        <p14:creationId xmlns:p14="http://schemas.microsoft.com/office/powerpoint/2010/main" val="35847043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ck">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510A88-3C5B-F099-952E-E2EC9B9FFB76}"/>
              </a:ext>
            </a:extLst>
          </p:cNvPr>
          <p:cNvSpPr txBox="1"/>
          <p:nvPr userDrawn="1"/>
        </p:nvSpPr>
        <p:spPr>
          <a:xfrm>
            <a:off x="463968" y="4536205"/>
            <a:ext cx="3986112" cy="1527960"/>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lnSpc>
                <a:spcPct val="110000"/>
              </a:lnSpc>
            </a:pPr>
            <a:r>
              <a:rPr lang="en-GB" sz="730" dirty="0">
                <a:solidFill>
                  <a:schemeClr val="bg1"/>
                </a:solidFill>
                <a:latin typeface="+mn-lt"/>
              </a:rPr>
              <a:t>Rapleys LLP is registered as a Limited Liability Partnership in England and Wales. Registration No: OC308311. Registered Office at Unit 3a, Incubator One, Alconbury Weald, Huntingdon, Cambridgeshire PE28 4XA. Regulated by RICS.</a:t>
            </a:r>
          </a:p>
          <a:p>
            <a:pPr lvl="0">
              <a:lnSpc>
                <a:spcPct val="110000"/>
              </a:lnSpc>
            </a:pPr>
            <a:r>
              <a:rPr lang="en-GB" sz="730" dirty="0">
                <a:solidFill>
                  <a:schemeClr val="bg1"/>
                </a:solidFill>
                <a:latin typeface="+mn-lt"/>
              </a:rPr>
              <a:t>Any maps are for identification purposes only and should not be relied upon for accuracy. Crown Copyright and database rights 2018 Licence No. 100004619.</a:t>
            </a:r>
          </a:p>
          <a:p>
            <a:pPr lvl="0">
              <a:lnSpc>
                <a:spcPct val="110000"/>
              </a:lnSpc>
            </a:pPr>
            <a:r>
              <a:rPr lang="en-GB" sz="730" dirty="0">
                <a:solidFill>
                  <a:schemeClr val="bg1"/>
                </a:solidFill>
                <a:latin typeface="+mn-lt"/>
              </a:rPr>
              <a:t>Misrepresentation Act: These particulars are produced in good faith and believed to be correct. Neither Rapleys, their joint agents (where applicable) or their client guarantees their accuracy and they are not intended to form any part of a contract. No person in the employment of Rapleys or their joint agents has authority to give any representation or warranty in respect of this property. All prices or rents are quoted exclusive of VAT. These particulars were produced in December 2024.</a:t>
            </a:r>
          </a:p>
        </p:txBody>
      </p:sp>
      <p:sp>
        <p:nvSpPr>
          <p:cNvPr id="3" name="TextBox 2">
            <a:extLst>
              <a:ext uri="{FF2B5EF4-FFF2-40B4-BE49-F238E27FC236}">
                <a16:creationId xmlns:a16="http://schemas.microsoft.com/office/drawing/2014/main" id="{808405F4-EADB-71C0-B6F4-CE9145C7FAE1}"/>
              </a:ext>
            </a:extLst>
          </p:cNvPr>
          <p:cNvSpPr txBox="1"/>
          <p:nvPr userDrawn="1"/>
        </p:nvSpPr>
        <p:spPr>
          <a:xfrm>
            <a:off x="463968" y="6142672"/>
            <a:ext cx="881266"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bg1"/>
                </a:solidFill>
                <a:latin typeface="+mn-lt"/>
              </a:rPr>
              <a:t>rapleys.com</a:t>
            </a:r>
          </a:p>
        </p:txBody>
      </p:sp>
      <p:sp>
        <p:nvSpPr>
          <p:cNvPr id="4" name="TextBox 3">
            <a:extLst>
              <a:ext uri="{FF2B5EF4-FFF2-40B4-BE49-F238E27FC236}">
                <a16:creationId xmlns:a16="http://schemas.microsoft.com/office/drawing/2014/main" id="{729F2DC7-D210-4607-A5B8-F3062ED52689}"/>
              </a:ext>
            </a:extLst>
          </p:cNvPr>
          <p:cNvSpPr txBox="1"/>
          <p:nvPr userDrawn="1"/>
        </p:nvSpPr>
        <p:spPr>
          <a:xfrm>
            <a:off x="463968" y="6314122"/>
            <a:ext cx="1078910"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bg1"/>
                </a:solidFill>
                <a:latin typeface="+mn-lt"/>
              </a:rPr>
              <a:t>0370 777 6292</a:t>
            </a:r>
          </a:p>
        </p:txBody>
      </p:sp>
      <p:sp>
        <p:nvSpPr>
          <p:cNvPr id="5" name="Freeform 5">
            <a:extLst>
              <a:ext uri="{FF2B5EF4-FFF2-40B4-BE49-F238E27FC236}">
                <a16:creationId xmlns:a16="http://schemas.microsoft.com/office/drawing/2014/main" id="{11601E13-E2A4-42E6-D6B7-1EAB53573F1D}"/>
              </a:ext>
            </a:extLst>
          </p:cNvPr>
          <p:cNvSpPr>
            <a:spLocks noChangeAspect="1" noEditPoints="1"/>
          </p:cNvSpPr>
          <p:nvPr userDrawn="1"/>
        </p:nvSpPr>
        <p:spPr bwMode="auto">
          <a:xfrm>
            <a:off x="7867311" y="6156201"/>
            <a:ext cx="1440000" cy="265509"/>
          </a:xfrm>
          <a:custGeom>
            <a:avLst/>
            <a:gdLst>
              <a:gd name="T0" fmla="*/ 381 w 5557"/>
              <a:gd name="T1" fmla="*/ 462 h 1022"/>
              <a:gd name="T2" fmla="*/ 363 w 5557"/>
              <a:gd name="T3" fmla="*/ 167 h 1022"/>
              <a:gd name="T4" fmla="*/ 650 w 5557"/>
              <a:gd name="T5" fmla="*/ 427 h 1022"/>
              <a:gd name="T6" fmla="*/ 349 w 5557"/>
              <a:gd name="T7" fmla="*/ 16 h 1022"/>
              <a:gd name="T8" fmla="*/ 0 w 5557"/>
              <a:gd name="T9" fmla="*/ 973 h 1022"/>
              <a:gd name="T10" fmla="*/ 191 w 5557"/>
              <a:gd name="T11" fmla="*/ 623 h 1022"/>
              <a:gd name="T12" fmla="*/ 411 w 5557"/>
              <a:gd name="T13" fmla="*/ 729 h 1022"/>
              <a:gd name="T14" fmla="*/ 645 w 5557"/>
              <a:gd name="T15" fmla="*/ 1000 h 1022"/>
              <a:gd name="T16" fmla="*/ 602 w 5557"/>
              <a:gd name="T17" fmla="*/ 713 h 1022"/>
              <a:gd name="T18" fmla="*/ 1111 w 5557"/>
              <a:gd name="T19" fmla="*/ 623 h 1022"/>
              <a:gd name="T20" fmla="*/ 1652 w 5557"/>
              <a:gd name="T21" fmla="*/ 990 h 1022"/>
              <a:gd name="T22" fmla="*/ 1477 w 5557"/>
              <a:gd name="T23" fmla="*/ 413 h 1022"/>
              <a:gd name="T24" fmla="*/ 1148 w 5557"/>
              <a:gd name="T25" fmla="*/ 21 h 1022"/>
              <a:gd name="T26" fmla="*/ 817 w 5557"/>
              <a:gd name="T27" fmla="*/ 967 h 1022"/>
              <a:gd name="T28" fmla="*/ 1002 w 5557"/>
              <a:gd name="T29" fmla="*/ 972 h 1022"/>
              <a:gd name="T30" fmla="*/ 1353 w 5557"/>
              <a:gd name="T31" fmla="*/ 777 h 1022"/>
              <a:gd name="T32" fmla="*/ 1519 w 5557"/>
              <a:gd name="T33" fmla="*/ 1004 h 1022"/>
              <a:gd name="T34" fmla="*/ 2160 w 5557"/>
              <a:gd name="T35" fmla="*/ 518 h 1022"/>
              <a:gd name="T36" fmla="*/ 2032 w 5557"/>
              <a:gd name="T37" fmla="*/ 163 h 1022"/>
              <a:gd name="T38" fmla="*/ 2227 w 5557"/>
              <a:gd name="T39" fmla="*/ 471 h 1022"/>
              <a:gd name="T40" fmla="*/ 2414 w 5557"/>
              <a:gd name="T41" fmla="*/ 156 h 1022"/>
              <a:gd name="T42" fmla="*/ 1799 w 5557"/>
              <a:gd name="T43" fmla="*/ 44 h 1022"/>
              <a:gd name="T44" fmla="*/ 1991 w 5557"/>
              <a:gd name="T45" fmla="*/ 994 h 1022"/>
              <a:gd name="T46" fmla="*/ 2214 w 5557"/>
              <a:gd name="T47" fmla="*/ 661 h 1022"/>
              <a:gd name="T48" fmla="*/ 3182 w 5557"/>
              <a:gd name="T49" fmla="*/ 843 h 1022"/>
              <a:gd name="T50" fmla="*/ 2786 w 5557"/>
              <a:gd name="T51" fmla="*/ 839 h 1022"/>
              <a:gd name="T52" fmla="*/ 2784 w 5557"/>
              <a:gd name="T53" fmla="*/ 104 h 1022"/>
              <a:gd name="T54" fmla="*/ 2595 w 5557"/>
              <a:gd name="T55" fmla="*/ 45 h 1022"/>
              <a:gd name="T56" fmla="*/ 2710 w 5557"/>
              <a:gd name="T57" fmla="*/ 1000 h 1022"/>
              <a:gd name="T58" fmla="*/ 3163 w 5557"/>
              <a:gd name="T59" fmla="*/ 945 h 1022"/>
              <a:gd name="T60" fmla="*/ 3502 w 5557"/>
              <a:gd name="T61" fmla="*/ 584 h 1022"/>
              <a:gd name="T62" fmla="*/ 3839 w 5557"/>
              <a:gd name="T63" fmla="*/ 574 h 1022"/>
              <a:gd name="T64" fmla="*/ 3517 w 5557"/>
              <a:gd name="T65" fmla="*/ 430 h 1022"/>
              <a:gd name="T66" fmla="*/ 3520 w 5557"/>
              <a:gd name="T67" fmla="*/ 183 h 1022"/>
              <a:gd name="T68" fmla="*/ 3921 w 5557"/>
              <a:gd name="T69" fmla="*/ 47 h 1022"/>
              <a:gd name="T70" fmla="*/ 3313 w 5557"/>
              <a:gd name="T71" fmla="*/ 46 h 1022"/>
              <a:gd name="T72" fmla="*/ 3430 w 5557"/>
              <a:gd name="T73" fmla="*/ 1000 h 1022"/>
              <a:gd name="T74" fmla="*/ 3947 w 5557"/>
              <a:gd name="T75" fmla="*/ 840 h 1022"/>
              <a:gd name="T76" fmla="*/ 4624 w 5557"/>
              <a:gd name="T77" fmla="*/ 19 h 1022"/>
              <a:gd name="T78" fmla="*/ 4431 w 5557"/>
              <a:gd name="T79" fmla="*/ 464 h 1022"/>
              <a:gd name="T80" fmla="*/ 4406 w 5557"/>
              <a:gd name="T81" fmla="*/ 484 h 1022"/>
              <a:gd name="T82" fmla="*/ 4040 w 5557"/>
              <a:gd name="T83" fmla="*/ 47 h 1022"/>
              <a:gd name="T84" fmla="*/ 4313 w 5557"/>
              <a:gd name="T85" fmla="*/ 742 h 1022"/>
              <a:gd name="T86" fmla="*/ 4504 w 5557"/>
              <a:gd name="T87" fmla="*/ 996 h 1022"/>
              <a:gd name="T88" fmla="*/ 4509 w 5557"/>
              <a:gd name="T89" fmla="*/ 685 h 1022"/>
              <a:gd name="T90" fmla="*/ 5498 w 5557"/>
              <a:gd name="T91" fmla="*/ 101 h 1022"/>
              <a:gd name="T92" fmla="*/ 4956 w 5557"/>
              <a:gd name="T93" fmla="*/ 72 h 1022"/>
              <a:gd name="T94" fmla="*/ 5192 w 5557"/>
              <a:gd name="T95" fmla="*/ 609 h 1022"/>
              <a:gd name="T96" fmla="*/ 5089 w 5557"/>
              <a:gd name="T97" fmla="*/ 851 h 1022"/>
              <a:gd name="T98" fmla="*/ 4820 w 5557"/>
              <a:gd name="T99" fmla="*/ 918 h 1022"/>
              <a:gd name="T100" fmla="*/ 5483 w 5557"/>
              <a:gd name="T101" fmla="*/ 580 h 1022"/>
              <a:gd name="T102" fmla="*/ 5074 w 5557"/>
              <a:gd name="T103" fmla="*/ 334 h 1022"/>
              <a:gd name="T104" fmla="*/ 5236 w 5557"/>
              <a:gd name="T105" fmla="*/ 164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57" h="1022">
                <a:moveTo>
                  <a:pt x="473" y="296"/>
                </a:moveTo>
                <a:cubicBezTo>
                  <a:pt x="474" y="322"/>
                  <a:pt x="472" y="350"/>
                  <a:pt x="466" y="377"/>
                </a:cubicBezTo>
                <a:cubicBezTo>
                  <a:pt x="455" y="421"/>
                  <a:pt x="427" y="455"/>
                  <a:pt x="381" y="462"/>
                </a:cubicBezTo>
                <a:cubicBezTo>
                  <a:pt x="319" y="471"/>
                  <a:pt x="255" y="472"/>
                  <a:pt x="191" y="477"/>
                </a:cubicBezTo>
                <a:cubicBezTo>
                  <a:pt x="191" y="161"/>
                  <a:pt x="191" y="161"/>
                  <a:pt x="191" y="161"/>
                </a:cubicBezTo>
                <a:cubicBezTo>
                  <a:pt x="250" y="163"/>
                  <a:pt x="307" y="161"/>
                  <a:pt x="363" y="167"/>
                </a:cubicBezTo>
                <a:cubicBezTo>
                  <a:pt x="430" y="175"/>
                  <a:pt x="470" y="224"/>
                  <a:pt x="473" y="296"/>
                </a:cubicBezTo>
                <a:moveTo>
                  <a:pt x="495" y="578"/>
                </a:moveTo>
                <a:cubicBezTo>
                  <a:pt x="570" y="547"/>
                  <a:pt x="620" y="497"/>
                  <a:pt x="650" y="427"/>
                </a:cubicBezTo>
                <a:cubicBezTo>
                  <a:pt x="677" y="362"/>
                  <a:pt x="676" y="295"/>
                  <a:pt x="661" y="228"/>
                </a:cubicBezTo>
                <a:cubicBezTo>
                  <a:pt x="643" y="149"/>
                  <a:pt x="596" y="92"/>
                  <a:pt x="523" y="55"/>
                </a:cubicBezTo>
                <a:cubicBezTo>
                  <a:pt x="469" y="28"/>
                  <a:pt x="410" y="16"/>
                  <a:pt x="349" y="16"/>
                </a:cubicBezTo>
                <a:cubicBezTo>
                  <a:pt x="240" y="17"/>
                  <a:pt x="130" y="20"/>
                  <a:pt x="21" y="22"/>
                </a:cubicBezTo>
                <a:cubicBezTo>
                  <a:pt x="3" y="22"/>
                  <a:pt x="0" y="31"/>
                  <a:pt x="0" y="46"/>
                </a:cubicBezTo>
                <a:cubicBezTo>
                  <a:pt x="0" y="355"/>
                  <a:pt x="0" y="664"/>
                  <a:pt x="0" y="973"/>
                </a:cubicBezTo>
                <a:cubicBezTo>
                  <a:pt x="0" y="996"/>
                  <a:pt x="0" y="996"/>
                  <a:pt x="0" y="996"/>
                </a:cubicBezTo>
                <a:cubicBezTo>
                  <a:pt x="64" y="1007"/>
                  <a:pt x="127" y="1006"/>
                  <a:pt x="191" y="996"/>
                </a:cubicBezTo>
                <a:cubicBezTo>
                  <a:pt x="191" y="623"/>
                  <a:pt x="191" y="623"/>
                  <a:pt x="191" y="623"/>
                </a:cubicBezTo>
                <a:cubicBezTo>
                  <a:pt x="219" y="623"/>
                  <a:pt x="246" y="624"/>
                  <a:pt x="273" y="623"/>
                </a:cubicBezTo>
                <a:cubicBezTo>
                  <a:pt x="335" y="620"/>
                  <a:pt x="377" y="649"/>
                  <a:pt x="402" y="705"/>
                </a:cubicBezTo>
                <a:cubicBezTo>
                  <a:pt x="405" y="713"/>
                  <a:pt x="408" y="721"/>
                  <a:pt x="411" y="729"/>
                </a:cubicBezTo>
                <a:cubicBezTo>
                  <a:pt x="437" y="798"/>
                  <a:pt x="460" y="869"/>
                  <a:pt x="488" y="937"/>
                </a:cubicBezTo>
                <a:cubicBezTo>
                  <a:pt x="513" y="997"/>
                  <a:pt x="553" y="1017"/>
                  <a:pt x="618" y="1006"/>
                </a:cubicBezTo>
                <a:cubicBezTo>
                  <a:pt x="627" y="1004"/>
                  <a:pt x="637" y="1003"/>
                  <a:pt x="645" y="1000"/>
                </a:cubicBezTo>
                <a:cubicBezTo>
                  <a:pt x="674" y="990"/>
                  <a:pt x="699" y="977"/>
                  <a:pt x="718" y="951"/>
                </a:cubicBezTo>
                <a:cubicBezTo>
                  <a:pt x="687" y="927"/>
                  <a:pt x="669" y="895"/>
                  <a:pt x="656" y="862"/>
                </a:cubicBezTo>
                <a:cubicBezTo>
                  <a:pt x="637" y="812"/>
                  <a:pt x="620" y="762"/>
                  <a:pt x="602" y="713"/>
                </a:cubicBezTo>
                <a:cubicBezTo>
                  <a:pt x="581" y="657"/>
                  <a:pt x="557" y="605"/>
                  <a:pt x="495" y="578"/>
                </a:cubicBezTo>
                <a:moveTo>
                  <a:pt x="1353" y="623"/>
                </a:moveTo>
                <a:cubicBezTo>
                  <a:pt x="1111" y="623"/>
                  <a:pt x="1111" y="623"/>
                  <a:pt x="1111" y="623"/>
                </a:cubicBezTo>
                <a:cubicBezTo>
                  <a:pt x="1151" y="482"/>
                  <a:pt x="1190" y="343"/>
                  <a:pt x="1231" y="199"/>
                </a:cubicBezTo>
                <a:cubicBezTo>
                  <a:pt x="1272" y="342"/>
                  <a:pt x="1312" y="482"/>
                  <a:pt x="1353" y="623"/>
                </a:cubicBezTo>
                <a:moveTo>
                  <a:pt x="1652" y="990"/>
                </a:moveTo>
                <a:cubicBezTo>
                  <a:pt x="1662" y="986"/>
                  <a:pt x="1663" y="981"/>
                  <a:pt x="1660" y="971"/>
                </a:cubicBezTo>
                <a:cubicBezTo>
                  <a:pt x="1641" y="914"/>
                  <a:pt x="1623" y="858"/>
                  <a:pt x="1604" y="801"/>
                </a:cubicBezTo>
                <a:cubicBezTo>
                  <a:pt x="1562" y="671"/>
                  <a:pt x="1520" y="542"/>
                  <a:pt x="1477" y="413"/>
                </a:cubicBezTo>
                <a:cubicBezTo>
                  <a:pt x="1437" y="288"/>
                  <a:pt x="1396" y="163"/>
                  <a:pt x="1356" y="38"/>
                </a:cubicBezTo>
                <a:cubicBezTo>
                  <a:pt x="1353" y="29"/>
                  <a:pt x="1348" y="24"/>
                  <a:pt x="1338" y="23"/>
                </a:cubicBezTo>
                <a:cubicBezTo>
                  <a:pt x="1275" y="14"/>
                  <a:pt x="1212" y="14"/>
                  <a:pt x="1148" y="21"/>
                </a:cubicBezTo>
                <a:cubicBezTo>
                  <a:pt x="1133" y="23"/>
                  <a:pt x="1128" y="29"/>
                  <a:pt x="1123" y="42"/>
                </a:cubicBezTo>
                <a:cubicBezTo>
                  <a:pt x="1076" y="186"/>
                  <a:pt x="1029" y="330"/>
                  <a:pt x="981" y="474"/>
                </a:cubicBezTo>
                <a:cubicBezTo>
                  <a:pt x="926" y="638"/>
                  <a:pt x="872" y="802"/>
                  <a:pt x="817" y="967"/>
                </a:cubicBezTo>
                <a:cubicBezTo>
                  <a:pt x="810" y="987"/>
                  <a:pt x="812" y="992"/>
                  <a:pt x="834" y="997"/>
                </a:cubicBezTo>
                <a:cubicBezTo>
                  <a:pt x="878" y="1008"/>
                  <a:pt x="923" y="1005"/>
                  <a:pt x="968" y="1003"/>
                </a:cubicBezTo>
                <a:cubicBezTo>
                  <a:pt x="990" y="1002"/>
                  <a:pt x="997" y="991"/>
                  <a:pt x="1002" y="972"/>
                </a:cubicBezTo>
                <a:cubicBezTo>
                  <a:pt x="1020" y="908"/>
                  <a:pt x="1040" y="843"/>
                  <a:pt x="1060" y="777"/>
                </a:cubicBezTo>
                <a:cubicBezTo>
                  <a:pt x="1084" y="777"/>
                  <a:pt x="1084" y="777"/>
                  <a:pt x="1084" y="777"/>
                </a:cubicBezTo>
                <a:cubicBezTo>
                  <a:pt x="1174" y="777"/>
                  <a:pt x="1264" y="777"/>
                  <a:pt x="1353" y="777"/>
                </a:cubicBezTo>
                <a:cubicBezTo>
                  <a:pt x="1400" y="777"/>
                  <a:pt x="1400" y="776"/>
                  <a:pt x="1414" y="822"/>
                </a:cubicBezTo>
                <a:cubicBezTo>
                  <a:pt x="1428" y="867"/>
                  <a:pt x="1443" y="911"/>
                  <a:pt x="1459" y="955"/>
                </a:cubicBezTo>
                <a:cubicBezTo>
                  <a:pt x="1469" y="982"/>
                  <a:pt x="1490" y="998"/>
                  <a:pt x="1519" y="1004"/>
                </a:cubicBezTo>
                <a:cubicBezTo>
                  <a:pt x="1565" y="1012"/>
                  <a:pt x="1609" y="1008"/>
                  <a:pt x="1652" y="990"/>
                </a:cubicBezTo>
                <a:moveTo>
                  <a:pt x="2227" y="471"/>
                </a:moveTo>
                <a:cubicBezTo>
                  <a:pt x="2211" y="497"/>
                  <a:pt x="2188" y="514"/>
                  <a:pt x="2160" y="518"/>
                </a:cubicBezTo>
                <a:cubicBezTo>
                  <a:pt x="2105" y="524"/>
                  <a:pt x="2049" y="525"/>
                  <a:pt x="1992" y="529"/>
                </a:cubicBezTo>
                <a:cubicBezTo>
                  <a:pt x="1992" y="162"/>
                  <a:pt x="1992" y="162"/>
                  <a:pt x="1992" y="162"/>
                </a:cubicBezTo>
                <a:cubicBezTo>
                  <a:pt x="2006" y="162"/>
                  <a:pt x="2019" y="162"/>
                  <a:pt x="2032" y="163"/>
                </a:cubicBezTo>
                <a:cubicBezTo>
                  <a:pt x="2067" y="163"/>
                  <a:pt x="2102" y="162"/>
                  <a:pt x="2136" y="165"/>
                </a:cubicBezTo>
                <a:cubicBezTo>
                  <a:pt x="2194" y="170"/>
                  <a:pt x="2231" y="203"/>
                  <a:pt x="2248" y="256"/>
                </a:cubicBezTo>
                <a:cubicBezTo>
                  <a:pt x="2272" y="330"/>
                  <a:pt x="2270" y="403"/>
                  <a:pt x="2227" y="471"/>
                </a:cubicBezTo>
                <a:moveTo>
                  <a:pt x="2444" y="455"/>
                </a:moveTo>
                <a:cubicBezTo>
                  <a:pt x="2460" y="402"/>
                  <a:pt x="2462" y="347"/>
                  <a:pt x="2456" y="291"/>
                </a:cubicBezTo>
                <a:cubicBezTo>
                  <a:pt x="2451" y="243"/>
                  <a:pt x="2439" y="197"/>
                  <a:pt x="2414" y="156"/>
                </a:cubicBezTo>
                <a:cubicBezTo>
                  <a:pt x="2356" y="63"/>
                  <a:pt x="2266" y="21"/>
                  <a:pt x="2160" y="17"/>
                </a:cubicBezTo>
                <a:cubicBezTo>
                  <a:pt x="2048" y="13"/>
                  <a:pt x="1936" y="18"/>
                  <a:pt x="1823" y="20"/>
                </a:cubicBezTo>
                <a:cubicBezTo>
                  <a:pt x="1802" y="20"/>
                  <a:pt x="1799" y="24"/>
                  <a:pt x="1799" y="44"/>
                </a:cubicBezTo>
                <a:cubicBezTo>
                  <a:pt x="1799" y="354"/>
                  <a:pt x="1799" y="664"/>
                  <a:pt x="1799" y="974"/>
                </a:cubicBezTo>
                <a:cubicBezTo>
                  <a:pt x="1799" y="995"/>
                  <a:pt x="1799" y="995"/>
                  <a:pt x="1799" y="995"/>
                </a:cubicBezTo>
                <a:cubicBezTo>
                  <a:pt x="1864" y="1003"/>
                  <a:pt x="1927" y="1003"/>
                  <a:pt x="1991" y="994"/>
                </a:cubicBezTo>
                <a:cubicBezTo>
                  <a:pt x="1991" y="672"/>
                  <a:pt x="1991" y="672"/>
                  <a:pt x="1991" y="672"/>
                </a:cubicBezTo>
                <a:cubicBezTo>
                  <a:pt x="1999" y="672"/>
                  <a:pt x="2005" y="672"/>
                  <a:pt x="2011" y="672"/>
                </a:cubicBezTo>
                <a:cubicBezTo>
                  <a:pt x="2079" y="671"/>
                  <a:pt x="2147" y="676"/>
                  <a:pt x="2214" y="661"/>
                </a:cubicBezTo>
                <a:cubicBezTo>
                  <a:pt x="2330" y="636"/>
                  <a:pt x="2410" y="570"/>
                  <a:pt x="2444" y="455"/>
                </a:cubicBezTo>
                <a:moveTo>
                  <a:pt x="3163" y="945"/>
                </a:moveTo>
                <a:cubicBezTo>
                  <a:pt x="3180" y="913"/>
                  <a:pt x="3180" y="878"/>
                  <a:pt x="3182" y="843"/>
                </a:cubicBezTo>
                <a:cubicBezTo>
                  <a:pt x="3182" y="840"/>
                  <a:pt x="3174" y="835"/>
                  <a:pt x="3170" y="835"/>
                </a:cubicBezTo>
                <a:cubicBezTo>
                  <a:pt x="3071" y="835"/>
                  <a:pt x="2971" y="835"/>
                  <a:pt x="2872" y="836"/>
                </a:cubicBezTo>
                <a:cubicBezTo>
                  <a:pt x="2844" y="836"/>
                  <a:pt x="2816" y="838"/>
                  <a:pt x="2786" y="839"/>
                </a:cubicBezTo>
                <a:cubicBezTo>
                  <a:pt x="2786" y="833"/>
                  <a:pt x="2786" y="828"/>
                  <a:pt x="2786" y="823"/>
                </a:cubicBezTo>
                <a:cubicBezTo>
                  <a:pt x="2786" y="595"/>
                  <a:pt x="2786" y="366"/>
                  <a:pt x="2786" y="138"/>
                </a:cubicBezTo>
                <a:cubicBezTo>
                  <a:pt x="2786" y="127"/>
                  <a:pt x="2785" y="115"/>
                  <a:pt x="2784" y="104"/>
                </a:cubicBezTo>
                <a:cubicBezTo>
                  <a:pt x="2780" y="52"/>
                  <a:pt x="2744" y="18"/>
                  <a:pt x="2692" y="16"/>
                </a:cubicBezTo>
                <a:cubicBezTo>
                  <a:pt x="2669" y="15"/>
                  <a:pt x="2647" y="16"/>
                  <a:pt x="2624" y="16"/>
                </a:cubicBezTo>
                <a:cubicBezTo>
                  <a:pt x="2595" y="16"/>
                  <a:pt x="2595" y="16"/>
                  <a:pt x="2595" y="45"/>
                </a:cubicBezTo>
                <a:cubicBezTo>
                  <a:pt x="2595" y="323"/>
                  <a:pt x="2595" y="601"/>
                  <a:pt x="2595" y="879"/>
                </a:cubicBezTo>
                <a:cubicBezTo>
                  <a:pt x="2595" y="892"/>
                  <a:pt x="2595" y="905"/>
                  <a:pt x="2598" y="918"/>
                </a:cubicBezTo>
                <a:cubicBezTo>
                  <a:pt x="2610" y="971"/>
                  <a:pt x="2649" y="1000"/>
                  <a:pt x="2710" y="1000"/>
                </a:cubicBezTo>
                <a:cubicBezTo>
                  <a:pt x="2820" y="1000"/>
                  <a:pt x="2931" y="1000"/>
                  <a:pt x="3042" y="999"/>
                </a:cubicBezTo>
                <a:cubicBezTo>
                  <a:pt x="3055" y="999"/>
                  <a:pt x="3070" y="998"/>
                  <a:pt x="3083" y="997"/>
                </a:cubicBezTo>
                <a:cubicBezTo>
                  <a:pt x="3118" y="992"/>
                  <a:pt x="3147" y="977"/>
                  <a:pt x="3163" y="945"/>
                </a:cubicBezTo>
                <a:moveTo>
                  <a:pt x="3947" y="840"/>
                </a:moveTo>
                <a:cubicBezTo>
                  <a:pt x="3502" y="840"/>
                  <a:pt x="3502" y="840"/>
                  <a:pt x="3502" y="840"/>
                </a:cubicBezTo>
                <a:cubicBezTo>
                  <a:pt x="3502" y="584"/>
                  <a:pt x="3502" y="584"/>
                  <a:pt x="3502" y="584"/>
                </a:cubicBezTo>
                <a:cubicBezTo>
                  <a:pt x="3529" y="584"/>
                  <a:pt x="3529" y="584"/>
                  <a:pt x="3529" y="584"/>
                </a:cubicBezTo>
                <a:cubicBezTo>
                  <a:pt x="3627" y="584"/>
                  <a:pt x="3724" y="584"/>
                  <a:pt x="3821" y="585"/>
                </a:cubicBezTo>
                <a:cubicBezTo>
                  <a:pt x="3830" y="585"/>
                  <a:pt x="3837" y="585"/>
                  <a:pt x="3839" y="574"/>
                </a:cubicBezTo>
                <a:cubicBezTo>
                  <a:pt x="3850" y="529"/>
                  <a:pt x="3851" y="484"/>
                  <a:pt x="3839" y="439"/>
                </a:cubicBezTo>
                <a:cubicBezTo>
                  <a:pt x="3838" y="435"/>
                  <a:pt x="3830" y="428"/>
                  <a:pt x="3825" y="428"/>
                </a:cubicBezTo>
                <a:cubicBezTo>
                  <a:pt x="3722" y="428"/>
                  <a:pt x="3620" y="428"/>
                  <a:pt x="3517" y="430"/>
                </a:cubicBezTo>
                <a:cubicBezTo>
                  <a:pt x="3503" y="430"/>
                  <a:pt x="3501" y="426"/>
                  <a:pt x="3501" y="414"/>
                </a:cubicBezTo>
                <a:cubicBezTo>
                  <a:pt x="3501" y="343"/>
                  <a:pt x="3501" y="273"/>
                  <a:pt x="3500" y="202"/>
                </a:cubicBezTo>
                <a:cubicBezTo>
                  <a:pt x="3500" y="187"/>
                  <a:pt x="3504" y="183"/>
                  <a:pt x="3520" y="183"/>
                </a:cubicBezTo>
                <a:cubicBezTo>
                  <a:pt x="3643" y="184"/>
                  <a:pt x="3767" y="183"/>
                  <a:pt x="3890" y="184"/>
                </a:cubicBezTo>
                <a:cubicBezTo>
                  <a:pt x="3906" y="184"/>
                  <a:pt x="3911" y="179"/>
                  <a:pt x="3915" y="165"/>
                </a:cubicBezTo>
                <a:cubicBezTo>
                  <a:pt x="3925" y="126"/>
                  <a:pt x="3926" y="87"/>
                  <a:pt x="3921" y="47"/>
                </a:cubicBezTo>
                <a:cubicBezTo>
                  <a:pt x="3918" y="23"/>
                  <a:pt x="3918" y="23"/>
                  <a:pt x="3895" y="23"/>
                </a:cubicBezTo>
                <a:cubicBezTo>
                  <a:pt x="3708" y="23"/>
                  <a:pt x="3522" y="23"/>
                  <a:pt x="3335" y="23"/>
                </a:cubicBezTo>
                <a:cubicBezTo>
                  <a:pt x="3319" y="23"/>
                  <a:pt x="3313" y="30"/>
                  <a:pt x="3313" y="46"/>
                </a:cubicBezTo>
                <a:cubicBezTo>
                  <a:pt x="3313" y="133"/>
                  <a:pt x="3313" y="221"/>
                  <a:pt x="3313" y="308"/>
                </a:cubicBezTo>
                <a:cubicBezTo>
                  <a:pt x="3313" y="499"/>
                  <a:pt x="3313" y="690"/>
                  <a:pt x="3313" y="881"/>
                </a:cubicBezTo>
                <a:cubicBezTo>
                  <a:pt x="3313" y="960"/>
                  <a:pt x="3352" y="1000"/>
                  <a:pt x="3430" y="1000"/>
                </a:cubicBezTo>
                <a:cubicBezTo>
                  <a:pt x="3560" y="1000"/>
                  <a:pt x="3689" y="1000"/>
                  <a:pt x="3819" y="1000"/>
                </a:cubicBezTo>
                <a:cubicBezTo>
                  <a:pt x="3847" y="999"/>
                  <a:pt x="3876" y="997"/>
                  <a:pt x="3901" y="981"/>
                </a:cubicBezTo>
                <a:cubicBezTo>
                  <a:pt x="3939" y="957"/>
                  <a:pt x="3961" y="889"/>
                  <a:pt x="3947" y="840"/>
                </a:cubicBezTo>
                <a:moveTo>
                  <a:pt x="4772" y="57"/>
                </a:moveTo>
                <a:cubicBezTo>
                  <a:pt x="4781" y="36"/>
                  <a:pt x="4777" y="28"/>
                  <a:pt x="4754" y="23"/>
                </a:cubicBezTo>
                <a:cubicBezTo>
                  <a:pt x="4711" y="14"/>
                  <a:pt x="4667" y="15"/>
                  <a:pt x="4624" y="19"/>
                </a:cubicBezTo>
                <a:cubicBezTo>
                  <a:pt x="4605" y="21"/>
                  <a:pt x="4593" y="28"/>
                  <a:pt x="4588" y="47"/>
                </a:cubicBezTo>
                <a:cubicBezTo>
                  <a:pt x="4586" y="58"/>
                  <a:pt x="4581" y="68"/>
                  <a:pt x="4577" y="78"/>
                </a:cubicBezTo>
                <a:cubicBezTo>
                  <a:pt x="4528" y="207"/>
                  <a:pt x="4479" y="335"/>
                  <a:pt x="4431" y="464"/>
                </a:cubicBezTo>
                <a:cubicBezTo>
                  <a:pt x="4426" y="477"/>
                  <a:pt x="4422" y="490"/>
                  <a:pt x="4418" y="504"/>
                </a:cubicBezTo>
                <a:cubicBezTo>
                  <a:pt x="4416" y="504"/>
                  <a:pt x="4415" y="504"/>
                  <a:pt x="4413" y="504"/>
                </a:cubicBezTo>
                <a:cubicBezTo>
                  <a:pt x="4411" y="497"/>
                  <a:pt x="4408" y="491"/>
                  <a:pt x="4406" y="484"/>
                </a:cubicBezTo>
                <a:cubicBezTo>
                  <a:pt x="4368" y="342"/>
                  <a:pt x="4307" y="209"/>
                  <a:pt x="4252" y="74"/>
                </a:cubicBezTo>
                <a:cubicBezTo>
                  <a:pt x="4241" y="47"/>
                  <a:pt x="4222" y="24"/>
                  <a:pt x="4192" y="17"/>
                </a:cubicBezTo>
                <a:cubicBezTo>
                  <a:pt x="4137" y="4"/>
                  <a:pt x="4088" y="18"/>
                  <a:pt x="4040" y="47"/>
                </a:cubicBezTo>
                <a:cubicBezTo>
                  <a:pt x="4046" y="61"/>
                  <a:pt x="4052" y="75"/>
                  <a:pt x="4058" y="89"/>
                </a:cubicBezTo>
                <a:cubicBezTo>
                  <a:pt x="4135" y="269"/>
                  <a:pt x="4211" y="450"/>
                  <a:pt x="4289" y="630"/>
                </a:cubicBezTo>
                <a:cubicBezTo>
                  <a:pt x="4305" y="666"/>
                  <a:pt x="4314" y="702"/>
                  <a:pt x="4313" y="742"/>
                </a:cubicBezTo>
                <a:cubicBezTo>
                  <a:pt x="4311" y="820"/>
                  <a:pt x="4313" y="898"/>
                  <a:pt x="4313" y="976"/>
                </a:cubicBezTo>
                <a:cubicBezTo>
                  <a:pt x="4313" y="997"/>
                  <a:pt x="4313" y="997"/>
                  <a:pt x="4313" y="997"/>
                </a:cubicBezTo>
                <a:cubicBezTo>
                  <a:pt x="4377" y="1006"/>
                  <a:pt x="4440" y="1007"/>
                  <a:pt x="4504" y="996"/>
                </a:cubicBezTo>
                <a:cubicBezTo>
                  <a:pt x="4505" y="990"/>
                  <a:pt x="4505" y="985"/>
                  <a:pt x="4505" y="980"/>
                </a:cubicBezTo>
                <a:cubicBezTo>
                  <a:pt x="4505" y="889"/>
                  <a:pt x="4505" y="798"/>
                  <a:pt x="4505" y="707"/>
                </a:cubicBezTo>
                <a:cubicBezTo>
                  <a:pt x="4505" y="700"/>
                  <a:pt x="4506" y="692"/>
                  <a:pt x="4509" y="685"/>
                </a:cubicBezTo>
                <a:cubicBezTo>
                  <a:pt x="4596" y="476"/>
                  <a:pt x="4684" y="266"/>
                  <a:pt x="4772" y="57"/>
                </a:cubicBezTo>
                <a:moveTo>
                  <a:pt x="5443" y="217"/>
                </a:moveTo>
                <a:cubicBezTo>
                  <a:pt x="5473" y="184"/>
                  <a:pt x="5491" y="146"/>
                  <a:pt x="5498" y="101"/>
                </a:cubicBezTo>
                <a:cubicBezTo>
                  <a:pt x="5500" y="86"/>
                  <a:pt x="5495" y="79"/>
                  <a:pt x="5482" y="72"/>
                </a:cubicBezTo>
                <a:cubicBezTo>
                  <a:pt x="5397" y="32"/>
                  <a:pt x="5307" y="7"/>
                  <a:pt x="5213" y="4"/>
                </a:cubicBezTo>
                <a:cubicBezTo>
                  <a:pt x="5121" y="0"/>
                  <a:pt x="5034" y="18"/>
                  <a:pt x="4956" y="72"/>
                </a:cubicBezTo>
                <a:cubicBezTo>
                  <a:pt x="4842" y="152"/>
                  <a:pt x="4810" y="307"/>
                  <a:pt x="4884" y="425"/>
                </a:cubicBezTo>
                <a:cubicBezTo>
                  <a:pt x="4914" y="473"/>
                  <a:pt x="4958" y="506"/>
                  <a:pt x="5009" y="530"/>
                </a:cubicBezTo>
                <a:cubicBezTo>
                  <a:pt x="5069" y="557"/>
                  <a:pt x="5131" y="581"/>
                  <a:pt x="5192" y="609"/>
                </a:cubicBezTo>
                <a:cubicBezTo>
                  <a:pt x="5222" y="623"/>
                  <a:pt x="5253" y="638"/>
                  <a:pt x="5278" y="659"/>
                </a:cubicBezTo>
                <a:cubicBezTo>
                  <a:pt x="5350" y="717"/>
                  <a:pt x="5333" y="814"/>
                  <a:pt x="5247" y="848"/>
                </a:cubicBezTo>
                <a:cubicBezTo>
                  <a:pt x="5195" y="868"/>
                  <a:pt x="5142" y="861"/>
                  <a:pt x="5089" y="851"/>
                </a:cubicBezTo>
                <a:cubicBezTo>
                  <a:pt x="5016" y="837"/>
                  <a:pt x="4950" y="806"/>
                  <a:pt x="4886" y="766"/>
                </a:cubicBezTo>
                <a:cubicBezTo>
                  <a:pt x="4846" y="802"/>
                  <a:pt x="4822" y="846"/>
                  <a:pt x="4811" y="898"/>
                </a:cubicBezTo>
                <a:cubicBezTo>
                  <a:pt x="4808" y="908"/>
                  <a:pt x="4811" y="913"/>
                  <a:pt x="4820" y="918"/>
                </a:cubicBezTo>
                <a:cubicBezTo>
                  <a:pt x="4897" y="967"/>
                  <a:pt x="4980" y="1000"/>
                  <a:pt x="5070" y="1011"/>
                </a:cubicBezTo>
                <a:cubicBezTo>
                  <a:pt x="5169" y="1022"/>
                  <a:pt x="5266" y="1018"/>
                  <a:pt x="5360" y="978"/>
                </a:cubicBezTo>
                <a:cubicBezTo>
                  <a:pt x="5539" y="902"/>
                  <a:pt x="5557" y="690"/>
                  <a:pt x="5483" y="580"/>
                </a:cubicBezTo>
                <a:cubicBezTo>
                  <a:pt x="5448" y="528"/>
                  <a:pt x="5401" y="489"/>
                  <a:pt x="5344" y="463"/>
                </a:cubicBezTo>
                <a:cubicBezTo>
                  <a:pt x="5279" y="433"/>
                  <a:pt x="5213" y="407"/>
                  <a:pt x="5149" y="378"/>
                </a:cubicBezTo>
                <a:cubicBezTo>
                  <a:pt x="5123" y="366"/>
                  <a:pt x="5097" y="352"/>
                  <a:pt x="5074" y="334"/>
                </a:cubicBezTo>
                <a:cubicBezTo>
                  <a:pt x="5038" y="306"/>
                  <a:pt x="5030" y="263"/>
                  <a:pt x="5051" y="223"/>
                </a:cubicBezTo>
                <a:cubicBezTo>
                  <a:pt x="5065" y="196"/>
                  <a:pt x="5088" y="179"/>
                  <a:pt x="5117" y="169"/>
                </a:cubicBezTo>
                <a:cubicBezTo>
                  <a:pt x="5156" y="156"/>
                  <a:pt x="5196" y="158"/>
                  <a:pt x="5236" y="164"/>
                </a:cubicBezTo>
                <a:cubicBezTo>
                  <a:pt x="5300" y="173"/>
                  <a:pt x="5361" y="195"/>
                  <a:pt x="5420" y="222"/>
                </a:cubicBezTo>
                <a:cubicBezTo>
                  <a:pt x="5429" y="226"/>
                  <a:pt x="5436" y="225"/>
                  <a:pt x="5443" y="2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D5D89B0C-61AA-5B61-6C66-DBE2FDA9AE70}"/>
              </a:ext>
            </a:extLst>
          </p:cNvPr>
          <p:cNvSpPr>
            <a:spLocks noChangeAspect="1" noEditPoints="1"/>
          </p:cNvSpPr>
          <p:nvPr userDrawn="1"/>
        </p:nvSpPr>
        <p:spPr bwMode="auto">
          <a:xfrm>
            <a:off x="7490873" y="2078383"/>
            <a:ext cx="2192877" cy="2158337"/>
          </a:xfrm>
          <a:custGeom>
            <a:avLst/>
            <a:gdLst>
              <a:gd name="T0" fmla="*/ 4080 w 4762"/>
              <a:gd name="T1" fmla="*/ 3243 h 4687"/>
              <a:gd name="T2" fmla="*/ 2481 w 4762"/>
              <a:gd name="T3" fmla="*/ 3243 h 4687"/>
              <a:gd name="T4" fmla="*/ 2481 w 4762"/>
              <a:gd name="T5" fmla="*/ 2444 h 4687"/>
              <a:gd name="T6" fmla="*/ 4080 w 4762"/>
              <a:gd name="T7" fmla="*/ 2444 h 4687"/>
              <a:gd name="T8" fmla="*/ 4080 w 4762"/>
              <a:gd name="T9" fmla="*/ 3243 h 4687"/>
              <a:gd name="T10" fmla="*/ 3080 w 4762"/>
              <a:gd name="T11" fmla="*/ 2243 h 4687"/>
              <a:gd name="T12" fmla="*/ 1481 w 4762"/>
              <a:gd name="T13" fmla="*/ 2243 h 4687"/>
              <a:gd name="T14" fmla="*/ 1481 w 4762"/>
              <a:gd name="T15" fmla="*/ 1444 h 4687"/>
              <a:gd name="T16" fmla="*/ 3080 w 4762"/>
              <a:gd name="T17" fmla="*/ 1444 h 4687"/>
              <a:gd name="T18" fmla="*/ 3080 w 4762"/>
              <a:gd name="T19" fmla="*/ 2243 h 4687"/>
              <a:gd name="T20" fmla="*/ 683 w 4762"/>
              <a:gd name="T21" fmla="*/ 2444 h 4687"/>
              <a:gd name="T22" fmla="*/ 2281 w 4762"/>
              <a:gd name="T23" fmla="*/ 2444 h 4687"/>
              <a:gd name="T24" fmla="*/ 2281 w 4762"/>
              <a:gd name="T25" fmla="*/ 3243 h 4687"/>
              <a:gd name="T26" fmla="*/ 683 w 4762"/>
              <a:gd name="T27" fmla="*/ 3243 h 4687"/>
              <a:gd name="T28" fmla="*/ 683 w 4762"/>
              <a:gd name="T29" fmla="*/ 2444 h 4687"/>
              <a:gd name="T30" fmla="*/ 4762 w 4762"/>
              <a:gd name="T31" fmla="*/ 0 h 4687"/>
              <a:gd name="T32" fmla="*/ 0 w 4762"/>
              <a:gd name="T33" fmla="*/ 0 h 4687"/>
              <a:gd name="T34" fmla="*/ 0 w 4762"/>
              <a:gd name="T35" fmla="*/ 4687 h 4687"/>
              <a:gd name="T36" fmla="*/ 4762 w 4762"/>
              <a:gd name="T37" fmla="*/ 4687 h 4687"/>
              <a:gd name="T38" fmla="*/ 4762 w 4762"/>
              <a:gd name="T39" fmla="*/ 0 h 4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2" h="4687">
                <a:moveTo>
                  <a:pt x="4080" y="3243"/>
                </a:moveTo>
                <a:lnTo>
                  <a:pt x="2481" y="3243"/>
                </a:lnTo>
                <a:lnTo>
                  <a:pt x="2481" y="2444"/>
                </a:lnTo>
                <a:lnTo>
                  <a:pt x="4080" y="2444"/>
                </a:lnTo>
                <a:lnTo>
                  <a:pt x="4080" y="3243"/>
                </a:lnTo>
                <a:close/>
                <a:moveTo>
                  <a:pt x="3080" y="2243"/>
                </a:moveTo>
                <a:lnTo>
                  <a:pt x="1481" y="2243"/>
                </a:lnTo>
                <a:lnTo>
                  <a:pt x="1481" y="1444"/>
                </a:lnTo>
                <a:lnTo>
                  <a:pt x="3080" y="1444"/>
                </a:lnTo>
                <a:lnTo>
                  <a:pt x="3080" y="2243"/>
                </a:lnTo>
                <a:close/>
                <a:moveTo>
                  <a:pt x="683" y="2444"/>
                </a:moveTo>
                <a:lnTo>
                  <a:pt x="2281" y="2444"/>
                </a:lnTo>
                <a:lnTo>
                  <a:pt x="2281" y="3243"/>
                </a:lnTo>
                <a:lnTo>
                  <a:pt x="683" y="3243"/>
                </a:lnTo>
                <a:lnTo>
                  <a:pt x="683" y="2444"/>
                </a:lnTo>
                <a:close/>
                <a:moveTo>
                  <a:pt x="4762" y="0"/>
                </a:moveTo>
                <a:lnTo>
                  <a:pt x="0" y="0"/>
                </a:lnTo>
                <a:lnTo>
                  <a:pt x="0" y="4687"/>
                </a:lnTo>
                <a:lnTo>
                  <a:pt x="4762" y="4687"/>
                </a:lnTo>
                <a:lnTo>
                  <a:pt x="476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7" name="Group 6">
            <a:extLst>
              <a:ext uri="{FF2B5EF4-FFF2-40B4-BE49-F238E27FC236}">
                <a16:creationId xmlns:a16="http://schemas.microsoft.com/office/drawing/2014/main" id="{45E3F093-010C-B4A4-A1A7-C6087CB7F6A0}"/>
              </a:ext>
            </a:extLst>
          </p:cNvPr>
          <p:cNvGrpSpPr/>
          <p:nvPr userDrawn="1"/>
        </p:nvGrpSpPr>
        <p:grpSpPr>
          <a:xfrm>
            <a:off x="6653440" y="1242688"/>
            <a:ext cx="837433" cy="835695"/>
            <a:chOff x="-3349625" y="5038726"/>
            <a:chExt cx="3059112" cy="3052762"/>
          </a:xfrm>
          <a:solidFill>
            <a:schemeClr val="accent2"/>
          </a:solidFill>
        </p:grpSpPr>
        <p:sp>
          <p:nvSpPr>
            <p:cNvPr id="8" name="Freeform 5">
              <a:extLst>
                <a:ext uri="{FF2B5EF4-FFF2-40B4-BE49-F238E27FC236}">
                  <a16:creationId xmlns:a16="http://schemas.microsoft.com/office/drawing/2014/main" id="{C469EB80-B321-CB9F-6ED8-098CF283E6CA}"/>
                </a:ext>
              </a:extLst>
            </p:cNvPr>
            <p:cNvSpPr>
              <a:spLocks/>
            </p:cNvSpPr>
            <p:nvPr userDrawn="1"/>
          </p:nvSpPr>
          <p:spPr bwMode="auto">
            <a:xfrm>
              <a:off x="-3349625" y="5038726"/>
              <a:ext cx="3059112" cy="3052762"/>
            </a:xfrm>
            <a:custGeom>
              <a:avLst/>
              <a:gdLst>
                <a:gd name="T0" fmla="*/ 0 w 3399"/>
                <a:gd name="T1" fmla="*/ 0 h 3392"/>
                <a:gd name="T2" fmla="*/ 0 w 3399"/>
                <a:gd name="T3" fmla="*/ 3392 h 3392"/>
                <a:gd name="T4" fmla="*/ 1693 w 3399"/>
                <a:gd name="T5" fmla="*/ 3392 h 3392"/>
                <a:gd name="T6" fmla="*/ 531 w 3399"/>
                <a:gd name="T7" fmla="*/ 1201 h 3392"/>
                <a:gd name="T8" fmla="*/ 1700 w 3399"/>
                <a:gd name="T9" fmla="*/ 34 h 3392"/>
                <a:gd name="T10" fmla="*/ 2869 w 3399"/>
                <a:gd name="T11" fmla="*/ 1201 h 3392"/>
                <a:gd name="T12" fmla="*/ 1707 w 3399"/>
                <a:gd name="T13" fmla="*/ 3392 h 3392"/>
                <a:gd name="T14" fmla="*/ 3399 w 3399"/>
                <a:gd name="T15" fmla="*/ 3392 h 3392"/>
                <a:gd name="T16" fmla="*/ 3399 w 3399"/>
                <a:gd name="T17" fmla="*/ 0 h 3392"/>
                <a:gd name="T18" fmla="*/ 0 w 3399"/>
                <a:gd name="T19" fmla="*/ 0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3392">
                  <a:moveTo>
                    <a:pt x="0" y="0"/>
                  </a:moveTo>
                  <a:cubicBezTo>
                    <a:pt x="0" y="3392"/>
                    <a:pt x="0" y="3392"/>
                    <a:pt x="0" y="3392"/>
                  </a:cubicBezTo>
                  <a:cubicBezTo>
                    <a:pt x="1693" y="3392"/>
                    <a:pt x="1693" y="3392"/>
                    <a:pt x="1693" y="3392"/>
                  </a:cubicBezTo>
                  <a:cubicBezTo>
                    <a:pt x="1296" y="2790"/>
                    <a:pt x="531" y="1691"/>
                    <a:pt x="531" y="1201"/>
                  </a:cubicBezTo>
                  <a:cubicBezTo>
                    <a:pt x="531" y="556"/>
                    <a:pt x="1054" y="34"/>
                    <a:pt x="1700" y="34"/>
                  </a:cubicBezTo>
                  <a:cubicBezTo>
                    <a:pt x="2346" y="34"/>
                    <a:pt x="2869" y="556"/>
                    <a:pt x="2869" y="1201"/>
                  </a:cubicBezTo>
                  <a:cubicBezTo>
                    <a:pt x="2869" y="1691"/>
                    <a:pt x="2104" y="2790"/>
                    <a:pt x="1707" y="3392"/>
                  </a:cubicBezTo>
                  <a:cubicBezTo>
                    <a:pt x="3399" y="3392"/>
                    <a:pt x="3399" y="3392"/>
                    <a:pt x="3399" y="3392"/>
                  </a:cubicBezTo>
                  <a:cubicBezTo>
                    <a:pt x="3399" y="0"/>
                    <a:pt x="3399" y="0"/>
                    <a:pt x="339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Oval 6">
              <a:extLst>
                <a:ext uri="{FF2B5EF4-FFF2-40B4-BE49-F238E27FC236}">
                  <a16:creationId xmlns:a16="http://schemas.microsoft.com/office/drawing/2014/main" id="{17B99A05-DA3D-7289-8833-FF99DFEF2B37}"/>
                </a:ext>
              </a:extLst>
            </p:cNvPr>
            <p:cNvSpPr>
              <a:spLocks noChangeArrowheads="1"/>
            </p:cNvSpPr>
            <p:nvPr userDrawn="1"/>
          </p:nvSpPr>
          <p:spPr bwMode="auto">
            <a:xfrm>
              <a:off x="-2276475" y="5664200"/>
              <a:ext cx="912812" cy="911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TextBox 9">
            <a:extLst>
              <a:ext uri="{FF2B5EF4-FFF2-40B4-BE49-F238E27FC236}">
                <a16:creationId xmlns:a16="http://schemas.microsoft.com/office/drawing/2014/main" id="{B2A925EE-C163-B596-9CC1-AE516B994A8D}"/>
              </a:ext>
            </a:extLst>
          </p:cNvPr>
          <p:cNvSpPr txBox="1"/>
          <p:nvPr userDrawn="1"/>
        </p:nvSpPr>
        <p:spPr>
          <a:xfrm>
            <a:off x="463968" y="3268162"/>
            <a:ext cx="2050632" cy="191723"/>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lnSpc>
                <a:spcPct val="110000"/>
              </a:lnSpc>
            </a:pPr>
            <a:r>
              <a:rPr lang="en-GB" sz="1200" dirty="0">
                <a:solidFill>
                  <a:schemeClr val="bg1"/>
                </a:solidFill>
                <a:latin typeface="+mn-lt"/>
              </a:rPr>
              <a:t>For further details contact:</a:t>
            </a:r>
          </a:p>
        </p:txBody>
      </p:sp>
      <p:sp>
        <p:nvSpPr>
          <p:cNvPr id="11" name="Text Placeholder 45">
            <a:extLst>
              <a:ext uri="{FF2B5EF4-FFF2-40B4-BE49-F238E27FC236}">
                <a16:creationId xmlns:a16="http://schemas.microsoft.com/office/drawing/2014/main" id="{99664DAD-A290-4365-AC46-15FBC6E22CD9}"/>
              </a:ext>
            </a:extLst>
          </p:cNvPr>
          <p:cNvSpPr>
            <a:spLocks noGrp="1"/>
          </p:cNvSpPr>
          <p:nvPr>
            <p:ph type="body" sz="quarter" idx="17"/>
          </p:nvPr>
        </p:nvSpPr>
        <p:spPr>
          <a:xfrm>
            <a:off x="463968" y="3473387"/>
            <a:ext cx="2202041" cy="157817"/>
          </a:xfrm>
          <a:prstGeom prst="rect">
            <a:avLst/>
          </a:prstGeom>
        </p:spPr>
        <p:txBody>
          <a:bodyPr vert="horz" lIns="0" tIns="0" rIns="0" bIns="0" rtlCol="0" anchor="t" anchorCtr="0">
            <a:noAutofit/>
          </a:bodyPr>
          <a:lstStyle>
            <a:lvl1pPr marL="0" indent="0">
              <a:buNone/>
              <a:defRPr lang="en-GB" sz="900" dirty="0">
                <a:solidFill>
                  <a:schemeClr val="bg1"/>
                </a:solidFill>
                <a:ea typeface="+mj-ea"/>
                <a:cs typeface="+mj-cs"/>
              </a:defRPr>
            </a:lvl1pPr>
          </a:lstStyle>
          <a:p>
            <a:pPr marL="4769" lvl="0" indent="-171450">
              <a:spcBef>
                <a:spcPct val="0"/>
              </a:spcBef>
            </a:pPr>
            <a:endParaRPr lang="en-GB" dirty="0"/>
          </a:p>
        </p:txBody>
      </p:sp>
      <p:sp>
        <p:nvSpPr>
          <p:cNvPr id="12" name="Text Placeholder 45">
            <a:extLst>
              <a:ext uri="{FF2B5EF4-FFF2-40B4-BE49-F238E27FC236}">
                <a16:creationId xmlns:a16="http://schemas.microsoft.com/office/drawing/2014/main" id="{7B9849C3-724F-7940-754C-F94297BEBA5D}"/>
              </a:ext>
            </a:extLst>
          </p:cNvPr>
          <p:cNvSpPr>
            <a:spLocks noGrp="1"/>
          </p:cNvSpPr>
          <p:nvPr>
            <p:ph type="body" sz="quarter" idx="18" hasCustomPrompt="1"/>
          </p:nvPr>
        </p:nvSpPr>
        <p:spPr>
          <a:xfrm>
            <a:off x="463968" y="3640074"/>
            <a:ext cx="2202041" cy="157817"/>
          </a:xfrm>
          <a:prstGeom prst="rect">
            <a:avLst/>
          </a:prstGeom>
        </p:spPr>
        <p:txBody>
          <a:bodyPr vert="horz" lIns="0" tIns="0" rIns="0" bIns="0" rtlCol="0" anchor="t" anchorCtr="0">
            <a:noAutofit/>
          </a:bodyPr>
          <a:lstStyle>
            <a:lvl1pPr marL="0" indent="0">
              <a:buNone/>
              <a:defRPr lang="en-GB" sz="900" dirty="0">
                <a:solidFill>
                  <a:schemeClr val="bg1"/>
                </a:solidFill>
                <a:ea typeface="+mj-ea"/>
                <a:cs typeface="+mj-cs"/>
              </a:defRPr>
            </a:lvl1pPr>
          </a:lstStyle>
          <a:p>
            <a:pPr marL="4769" lvl="0" indent="-171450">
              <a:spcBef>
                <a:spcPct val="0"/>
              </a:spcBef>
            </a:pPr>
            <a:r>
              <a:rPr lang="en-US" dirty="0"/>
              <a:t>Enter email</a:t>
            </a:r>
            <a:endParaRPr lang="en-GB" dirty="0"/>
          </a:p>
        </p:txBody>
      </p:sp>
      <p:sp>
        <p:nvSpPr>
          <p:cNvPr id="13" name="Text Placeholder 45">
            <a:extLst>
              <a:ext uri="{FF2B5EF4-FFF2-40B4-BE49-F238E27FC236}">
                <a16:creationId xmlns:a16="http://schemas.microsoft.com/office/drawing/2014/main" id="{184D6BCB-3EE6-281A-B5B0-55A736C5755D}"/>
              </a:ext>
            </a:extLst>
          </p:cNvPr>
          <p:cNvSpPr>
            <a:spLocks noGrp="1"/>
          </p:cNvSpPr>
          <p:nvPr>
            <p:ph type="body" sz="quarter" idx="31" hasCustomPrompt="1"/>
          </p:nvPr>
        </p:nvSpPr>
        <p:spPr>
          <a:xfrm>
            <a:off x="463968" y="3833239"/>
            <a:ext cx="2202041" cy="157817"/>
          </a:xfrm>
          <a:prstGeom prst="rect">
            <a:avLst/>
          </a:prstGeom>
        </p:spPr>
        <p:txBody>
          <a:bodyPr vert="horz" lIns="0" tIns="0" rIns="0" bIns="0" rtlCol="0" anchor="t" anchorCtr="0">
            <a:noAutofit/>
          </a:bodyPr>
          <a:lstStyle>
            <a:lvl1pPr marL="0" indent="0">
              <a:buNone/>
              <a:defRPr lang="en-GB" sz="900" dirty="0">
                <a:solidFill>
                  <a:schemeClr val="bg1"/>
                </a:solidFill>
                <a:ea typeface="+mj-ea"/>
                <a:cs typeface="+mj-cs"/>
              </a:defRPr>
            </a:lvl1pPr>
          </a:lstStyle>
          <a:p>
            <a:pPr marL="4769" lvl="0" indent="-171450">
              <a:spcBef>
                <a:spcPct val="0"/>
              </a:spcBef>
            </a:pPr>
            <a:r>
              <a:rPr lang="en-US" dirty="0"/>
              <a:t>Enter name and number</a:t>
            </a:r>
            <a:endParaRPr lang="en-GB" dirty="0"/>
          </a:p>
        </p:txBody>
      </p:sp>
      <p:sp>
        <p:nvSpPr>
          <p:cNvPr id="16" name="Text Placeholder 45">
            <a:extLst>
              <a:ext uri="{FF2B5EF4-FFF2-40B4-BE49-F238E27FC236}">
                <a16:creationId xmlns:a16="http://schemas.microsoft.com/office/drawing/2014/main" id="{E8955D7E-8F76-CD66-5BE3-BDF2ED1ACE12}"/>
              </a:ext>
            </a:extLst>
          </p:cNvPr>
          <p:cNvSpPr>
            <a:spLocks noGrp="1"/>
          </p:cNvSpPr>
          <p:nvPr>
            <p:ph type="body" sz="quarter" idx="32" hasCustomPrompt="1"/>
          </p:nvPr>
        </p:nvSpPr>
        <p:spPr>
          <a:xfrm>
            <a:off x="463968" y="3999926"/>
            <a:ext cx="2202041" cy="157817"/>
          </a:xfrm>
          <a:prstGeom prst="rect">
            <a:avLst/>
          </a:prstGeom>
        </p:spPr>
        <p:txBody>
          <a:bodyPr vert="horz" lIns="0" tIns="0" rIns="0" bIns="0" rtlCol="0" anchor="t" anchorCtr="0">
            <a:noAutofit/>
          </a:bodyPr>
          <a:lstStyle>
            <a:lvl1pPr marL="0" indent="0">
              <a:buNone/>
              <a:defRPr lang="en-GB" sz="900" dirty="0">
                <a:solidFill>
                  <a:schemeClr val="bg1"/>
                </a:solidFill>
                <a:ea typeface="+mj-ea"/>
                <a:cs typeface="+mj-cs"/>
              </a:defRPr>
            </a:lvl1pPr>
          </a:lstStyle>
          <a:p>
            <a:pPr marL="4769" lvl="0" indent="-171450">
              <a:spcBef>
                <a:spcPct val="0"/>
              </a:spcBef>
            </a:pPr>
            <a:r>
              <a:rPr lang="en-US" dirty="0"/>
              <a:t>Enter email</a:t>
            </a:r>
            <a:endParaRPr lang="en-GB" dirty="0"/>
          </a:p>
        </p:txBody>
      </p:sp>
      <p:sp>
        <p:nvSpPr>
          <p:cNvPr id="21" name="Picture Placeholder 29">
            <a:extLst>
              <a:ext uri="{FF2B5EF4-FFF2-40B4-BE49-F238E27FC236}">
                <a16:creationId xmlns:a16="http://schemas.microsoft.com/office/drawing/2014/main" id="{95F905D1-F2F1-8C9F-4906-36A2776EABED}"/>
              </a:ext>
            </a:extLst>
          </p:cNvPr>
          <p:cNvSpPr>
            <a:spLocks noGrp="1"/>
          </p:cNvSpPr>
          <p:nvPr>
            <p:ph type="pic" sz="quarter" idx="25" hasCustomPrompt="1"/>
          </p:nvPr>
        </p:nvSpPr>
        <p:spPr>
          <a:xfrm>
            <a:off x="7984061" y="5109497"/>
            <a:ext cx="1206500" cy="831850"/>
          </a:xfrm>
          <a:prstGeom prst="rect">
            <a:avLst/>
          </a:prstGeom>
        </p:spPr>
        <p:txBody>
          <a:bodyPr anchor="ctr"/>
          <a:lstStyle>
            <a:lvl1pPr marL="0" indent="0" algn="ctr">
              <a:buNone/>
              <a:defRPr sz="1600">
                <a:solidFill>
                  <a:schemeClr val="bg1"/>
                </a:solidFill>
              </a:defRPr>
            </a:lvl1pPr>
          </a:lstStyle>
          <a:p>
            <a:r>
              <a:rPr lang="en-GB" dirty="0"/>
              <a:t>Client logo</a:t>
            </a:r>
          </a:p>
        </p:txBody>
      </p:sp>
    </p:spTree>
    <p:extLst>
      <p:ext uri="{BB962C8B-B14F-4D97-AF65-F5344CB8AC3E}">
        <p14:creationId xmlns:p14="http://schemas.microsoft.com/office/powerpoint/2010/main" val="352292817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urquoise cov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311A-1BD6-095B-B885-CE45E38E33C5}"/>
              </a:ext>
            </a:extLst>
          </p:cNvPr>
          <p:cNvSpPr>
            <a:spLocks noGrp="1"/>
          </p:cNvSpPr>
          <p:nvPr>
            <p:ph type="ctrTitle" hasCustomPrompt="1"/>
          </p:nvPr>
        </p:nvSpPr>
        <p:spPr>
          <a:xfrm>
            <a:off x="418073" y="978081"/>
            <a:ext cx="4799056" cy="1403578"/>
          </a:xfrm>
          <a:prstGeom prst="rect">
            <a:avLst/>
          </a:prstGeom>
        </p:spPr>
        <p:txBody>
          <a:bodyPr lIns="0" tIns="0" rIns="0" bIns="0" anchor="b" anchorCtr="0">
            <a:noAutofit/>
          </a:bodyPr>
          <a:lstStyle>
            <a:lvl1pPr algn="l">
              <a:defRPr sz="3200" b="0" i="0">
                <a:solidFill>
                  <a:schemeClr val="accent1"/>
                </a:solidFill>
                <a:latin typeface="+mn-lt"/>
                <a:cs typeface="Canaccord Effra" panose="020B0603020203020204" pitchFamily="34" charset="0"/>
              </a:defRPr>
            </a:lvl1pPr>
          </a:lstStyle>
          <a:p>
            <a:r>
              <a:rPr lang="en-US" dirty="0"/>
              <a:t>[TO LET/FOR SALE/ETC]</a:t>
            </a:r>
          </a:p>
        </p:txBody>
      </p:sp>
      <p:sp>
        <p:nvSpPr>
          <p:cNvPr id="4" name="Rectangle 3">
            <a:extLst>
              <a:ext uri="{FF2B5EF4-FFF2-40B4-BE49-F238E27FC236}">
                <a16:creationId xmlns:a16="http://schemas.microsoft.com/office/drawing/2014/main" id="{6C1816E7-5F38-A8CC-EFAE-217C3391946E}"/>
              </a:ext>
            </a:extLst>
          </p:cNvPr>
          <p:cNvSpPr/>
          <p:nvPr userDrawn="1"/>
        </p:nvSpPr>
        <p:spPr>
          <a:xfrm>
            <a:off x="1" y="4"/>
            <a:ext cx="9683750" cy="105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3"/>
          </a:p>
        </p:txBody>
      </p:sp>
      <p:sp>
        <p:nvSpPr>
          <p:cNvPr id="14" name="Freeform 5">
            <a:extLst>
              <a:ext uri="{FF2B5EF4-FFF2-40B4-BE49-F238E27FC236}">
                <a16:creationId xmlns:a16="http://schemas.microsoft.com/office/drawing/2014/main" id="{DF1FDED8-2CBA-715F-5C84-799FE0AB31F4}"/>
              </a:ext>
            </a:extLst>
          </p:cNvPr>
          <p:cNvSpPr>
            <a:spLocks noEditPoints="1"/>
          </p:cNvSpPr>
          <p:nvPr userDrawn="1"/>
        </p:nvSpPr>
        <p:spPr bwMode="auto">
          <a:xfrm>
            <a:off x="418073" y="341805"/>
            <a:ext cx="1963177" cy="361654"/>
          </a:xfrm>
          <a:custGeom>
            <a:avLst/>
            <a:gdLst>
              <a:gd name="T0" fmla="*/ 381 w 5557"/>
              <a:gd name="T1" fmla="*/ 462 h 1022"/>
              <a:gd name="T2" fmla="*/ 363 w 5557"/>
              <a:gd name="T3" fmla="*/ 167 h 1022"/>
              <a:gd name="T4" fmla="*/ 650 w 5557"/>
              <a:gd name="T5" fmla="*/ 427 h 1022"/>
              <a:gd name="T6" fmla="*/ 349 w 5557"/>
              <a:gd name="T7" fmla="*/ 16 h 1022"/>
              <a:gd name="T8" fmla="*/ 0 w 5557"/>
              <a:gd name="T9" fmla="*/ 973 h 1022"/>
              <a:gd name="T10" fmla="*/ 191 w 5557"/>
              <a:gd name="T11" fmla="*/ 623 h 1022"/>
              <a:gd name="T12" fmla="*/ 411 w 5557"/>
              <a:gd name="T13" fmla="*/ 729 h 1022"/>
              <a:gd name="T14" fmla="*/ 645 w 5557"/>
              <a:gd name="T15" fmla="*/ 1000 h 1022"/>
              <a:gd name="T16" fmla="*/ 602 w 5557"/>
              <a:gd name="T17" fmla="*/ 713 h 1022"/>
              <a:gd name="T18" fmla="*/ 1111 w 5557"/>
              <a:gd name="T19" fmla="*/ 623 h 1022"/>
              <a:gd name="T20" fmla="*/ 1652 w 5557"/>
              <a:gd name="T21" fmla="*/ 990 h 1022"/>
              <a:gd name="T22" fmla="*/ 1477 w 5557"/>
              <a:gd name="T23" fmla="*/ 413 h 1022"/>
              <a:gd name="T24" fmla="*/ 1148 w 5557"/>
              <a:gd name="T25" fmla="*/ 21 h 1022"/>
              <a:gd name="T26" fmla="*/ 817 w 5557"/>
              <a:gd name="T27" fmla="*/ 967 h 1022"/>
              <a:gd name="T28" fmla="*/ 1002 w 5557"/>
              <a:gd name="T29" fmla="*/ 972 h 1022"/>
              <a:gd name="T30" fmla="*/ 1353 w 5557"/>
              <a:gd name="T31" fmla="*/ 777 h 1022"/>
              <a:gd name="T32" fmla="*/ 1519 w 5557"/>
              <a:gd name="T33" fmla="*/ 1004 h 1022"/>
              <a:gd name="T34" fmla="*/ 2160 w 5557"/>
              <a:gd name="T35" fmla="*/ 518 h 1022"/>
              <a:gd name="T36" fmla="*/ 2032 w 5557"/>
              <a:gd name="T37" fmla="*/ 163 h 1022"/>
              <a:gd name="T38" fmla="*/ 2227 w 5557"/>
              <a:gd name="T39" fmla="*/ 471 h 1022"/>
              <a:gd name="T40" fmla="*/ 2414 w 5557"/>
              <a:gd name="T41" fmla="*/ 156 h 1022"/>
              <a:gd name="T42" fmla="*/ 1799 w 5557"/>
              <a:gd name="T43" fmla="*/ 44 h 1022"/>
              <a:gd name="T44" fmla="*/ 1991 w 5557"/>
              <a:gd name="T45" fmla="*/ 994 h 1022"/>
              <a:gd name="T46" fmla="*/ 2214 w 5557"/>
              <a:gd name="T47" fmla="*/ 661 h 1022"/>
              <a:gd name="T48" fmla="*/ 3182 w 5557"/>
              <a:gd name="T49" fmla="*/ 843 h 1022"/>
              <a:gd name="T50" fmla="*/ 2786 w 5557"/>
              <a:gd name="T51" fmla="*/ 839 h 1022"/>
              <a:gd name="T52" fmla="*/ 2784 w 5557"/>
              <a:gd name="T53" fmla="*/ 104 h 1022"/>
              <a:gd name="T54" fmla="*/ 2595 w 5557"/>
              <a:gd name="T55" fmla="*/ 45 h 1022"/>
              <a:gd name="T56" fmla="*/ 2710 w 5557"/>
              <a:gd name="T57" fmla="*/ 1000 h 1022"/>
              <a:gd name="T58" fmla="*/ 3163 w 5557"/>
              <a:gd name="T59" fmla="*/ 945 h 1022"/>
              <a:gd name="T60" fmla="*/ 3502 w 5557"/>
              <a:gd name="T61" fmla="*/ 584 h 1022"/>
              <a:gd name="T62" fmla="*/ 3839 w 5557"/>
              <a:gd name="T63" fmla="*/ 574 h 1022"/>
              <a:gd name="T64" fmla="*/ 3517 w 5557"/>
              <a:gd name="T65" fmla="*/ 430 h 1022"/>
              <a:gd name="T66" fmla="*/ 3520 w 5557"/>
              <a:gd name="T67" fmla="*/ 183 h 1022"/>
              <a:gd name="T68" fmla="*/ 3921 w 5557"/>
              <a:gd name="T69" fmla="*/ 47 h 1022"/>
              <a:gd name="T70" fmla="*/ 3313 w 5557"/>
              <a:gd name="T71" fmla="*/ 46 h 1022"/>
              <a:gd name="T72" fmla="*/ 3430 w 5557"/>
              <a:gd name="T73" fmla="*/ 1000 h 1022"/>
              <a:gd name="T74" fmla="*/ 3947 w 5557"/>
              <a:gd name="T75" fmla="*/ 840 h 1022"/>
              <a:gd name="T76" fmla="*/ 4624 w 5557"/>
              <a:gd name="T77" fmla="*/ 19 h 1022"/>
              <a:gd name="T78" fmla="*/ 4431 w 5557"/>
              <a:gd name="T79" fmla="*/ 464 h 1022"/>
              <a:gd name="T80" fmla="*/ 4406 w 5557"/>
              <a:gd name="T81" fmla="*/ 484 h 1022"/>
              <a:gd name="T82" fmla="*/ 4040 w 5557"/>
              <a:gd name="T83" fmla="*/ 47 h 1022"/>
              <a:gd name="T84" fmla="*/ 4313 w 5557"/>
              <a:gd name="T85" fmla="*/ 742 h 1022"/>
              <a:gd name="T86" fmla="*/ 4504 w 5557"/>
              <a:gd name="T87" fmla="*/ 996 h 1022"/>
              <a:gd name="T88" fmla="*/ 4509 w 5557"/>
              <a:gd name="T89" fmla="*/ 685 h 1022"/>
              <a:gd name="T90" fmla="*/ 5498 w 5557"/>
              <a:gd name="T91" fmla="*/ 101 h 1022"/>
              <a:gd name="T92" fmla="*/ 4956 w 5557"/>
              <a:gd name="T93" fmla="*/ 72 h 1022"/>
              <a:gd name="T94" fmla="*/ 5192 w 5557"/>
              <a:gd name="T95" fmla="*/ 609 h 1022"/>
              <a:gd name="T96" fmla="*/ 5089 w 5557"/>
              <a:gd name="T97" fmla="*/ 851 h 1022"/>
              <a:gd name="T98" fmla="*/ 4820 w 5557"/>
              <a:gd name="T99" fmla="*/ 918 h 1022"/>
              <a:gd name="T100" fmla="*/ 5483 w 5557"/>
              <a:gd name="T101" fmla="*/ 580 h 1022"/>
              <a:gd name="T102" fmla="*/ 5074 w 5557"/>
              <a:gd name="T103" fmla="*/ 334 h 1022"/>
              <a:gd name="T104" fmla="*/ 5236 w 5557"/>
              <a:gd name="T105" fmla="*/ 164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57" h="1022">
                <a:moveTo>
                  <a:pt x="473" y="296"/>
                </a:moveTo>
                <a:cubicBezTo>
                  <a:pt x="474" y="322"/>
                  <a:pt x="472" y="350"/>
                  <a:pt x="466" y="377"/>
                </a:cubicBezTo>
                <a:cubicBezTo>
                  <a:pt x="455" y="421"/>
                  <a:pt x="427" y="455"/>
                  <a:pt x="381" y="462"/>
                </a:cubicBezTo>
                <a:cubicBezTo>
                  <a:pt x="319" y="471"/>
                  <a:pt x="255" y="472"/>
                  <a:pt x="191" y="477"/>
                </a:cubicBezTo>
                <a:cubicBezTo>
                  <a:pt x="191" y="161"/>
                  <a:pt x="191" y="161"/>
                  <a:pt x="191" y="161"/>
                </a:cubicBezTo>
                <a:cubicBezTo>
                  <a:pt x="250" y="163"/>
                  <a:pt x="307" y="161"/>
                  <a:pt x="363" y="167"/>
                </a:cubicBezTo>
                <a:cubicBezTo>
                  <a:pt x="430" y="175"/>
                  <a:pt x="470" y="224"/>
                  <a:pt x="473" y="296"/>
                </a:cubicBezTo>
                <a:moveTo>
                  <a:pt x="495" y="578"/>
                </a:moveTo>
                <a:cubicBezTo>
                  <a:pt x="570" y="547"/>
                  <a:pt x="620" y="497"/>
                  <a:pt x="650" y="427"/>
                </a:cubicBezTo>
                <a:cubicBezTo>
                  <a:pt x="677" y="362"/>
                  <a:pt x="676" y="295"/>
                  <a:pt x="661" y="228"/>
                </a:cubicBezTo>
                <a:cubicBezTo>
                  <a:pt x="643" y="149"/>
                  <a:pt x="596" y="92"/>
                  <a:pt x="523" y="55"/>
                </a:cubicBezTo>
                <a:cubicBezTo>
                  <a:pt x="469" y="28"/>
                  <a:pt x="410" y="16"/>
                  <a:pt x="349" y="16"/>
                </a:cubicBezTo>
                <a:cubicBezTo>
                  <a:pt x="240" y="17"/>
                  <a:pt x="130" y="20"/>
                  <a:pt x="21" y="22"/>
                </a:cubicBezTo>
                <a:cubicBezTo>
                  <a:pt x="3" y="22"/>
                  <a:pt x="0" y="31"/>
                  <a:pt x="0" y="46"/>
                </a:cubicBezTo>
                <a:cubicBezTo>
                  <a:pt x="0" y="355"/>
                  <a:pt x="0" y="664"/>
                  <a:pt x="0" y="973"/>
                </a:cubicBezTo>
                <a:cubicBezTo>
                  <a:pt x="0" y="996"/>
                  <a:pt x="0" y="996"/>
                  <a:pt x="0" y="996"/>
                </a:cubicBezTo>
                <a:cubicBezTo>
                  <a:pt x="64" y="1007"/>
                  <a:pt x="127" y="1006"/>
                  <a:pt x="191" y="996"/>
                </a:cubicBezTo>
                <a:cubicBezTo>
                  <a:pt x="191" y="623"/>
                  <a:pt x="191" y="623"/>
                  <a:pt x="191" y="623"/>
                </a:cubicBezTo>
                <a:cubicBezTo>
                  <a:pt x="219" y="623"/>
                  <a:pt x="246" y="624"/>
                  <a:pt x="273" y="623"/>
                </a:cubicBezTo>
                <a:cubicBezTo>
                  <a:pt x="335" y="620"/>
                  <a:pt x="377" y="649"/>
                  <a:pt x="402" y="705"/>
                </a:cubicBezTo>
                <a:cubicBezTo>
                  <a:pt x="405" y="713"/>
                  <a:pt x="408" y="721"/>
                  <a:pt x="411" y="729"/>
                </a:cubicBezTo>
                <a:cubicBezTo>
                  <a:pt x="437" y="798"/>
                  <a:pt x="460" y="869"/>
                  <a:pt x="488" y="937"/>
                </a:cubicBezTo>
                <a:cubicBezTo>
                  <a:pt x="513" y="997"/>
                  <a:pt x="553" y="1017"/>
                  <a:pt x="618" y="1006"/>
                </a:cubicBezTo>
                <a:cubicBezTo>
                  <a:pt x="627" y="1004"/>
                  <a:pt x="637" y="1003"/>
                  <a:pt x="645" y="1000"/>
                </a:cubicBezTo>
                <a:cubicBezTo>
                  <a:pt x="674" y="990"/>
                  <a:pt x="699" y="977"/>
                  <a:pt x="718" y="951"/>
                </a:cubicBezTo>
                <a:cubicBezTo>
                  <a:pt x="687" y="927"/>
                  <a:pt x="669" y="895"/>
                  <a:pt x="656" y="862"/>
                </a:cubicBezTo>
                <a:cubicBezTo>
                  <a:pt x="637" y="812"/>
                  <a:pt x="620" y="762"/>
                  <a:pt x="602" y="713"/>
                </a:cubicBezTo>
                <a:cubicBezTo>
                  <a:pt x="581" y="657"/>
                  <a:pt x="557" y="605"/>
                  <a:pt x="495" y="578"/>
                </a:cubicBezTo>
                <a:moveTo>
                  <a:pt x="1353" y="623"/>
                </a:moveTo>
                <a:cubicBezTo>
                  <a:pt x="1111" y="623"/>
                  <a:pt x="1111" y="623"/>
                  <a:pt x="1111" y="623"/>
                </a:cubicBezTo>
                <a:cubicBezTo>
                  <a:pt x="1151" y="482"/>
                  <a:pt x="1190" y="343"/>
                  <a:pt x="1231" y="199"/>
                </a:cubicBezTo>
                <a:cubicBezTo>
                  <a:pt x="1272" y="342"/>
                  <a:pt x="1312" y="482"/>
                  <a:pt x="1353" y="623"/>
                </a:cubicBezTo>
                <a:moveTo>
                  <a:pt x="1652" y="990"/>
                </a:moveTo>
                <a:cubicBezTo>
                  <a:pt x="1662" y="986"/>
                  <a:pt x="1663" y="981"/>
                  <a:pt x="1660" y="971"/>
                </a:cubicBezTo>
                <a:cubicBezTo>
                  <a:pt x="1641" y="914"/>
                  <a:pt x="1623" y="858"/>
                  <a:pt x="1604" y="801"/>
                </a:cubicBezTo>
                <a:cubicBezTo>
                  <a:pt x="1562" y="671"/>
                  <a:pt x="1520" y="542"/>
                  <a:pt x="1477" y="413"/>
                </a:cubicBezTo>
                <a:cubicBezTo>
                  <a:pt x="1437" y="288"/>
                  <a:pt x="1396" y="163"/>
                  <a:pt x="1356" y="38"/>
                </a:cubicBezTo>
                <a:cubicBezTo>
                  <a:pt x="1353" y="29"/>
                  <a:pt x="1348" y="24"/>
                  <a:pt x="1338" y="23"/>
                </a:cubicBezTo>
                <a:cubicBezTo>
                  <a:pt x="1275" y="14"/>
                  <a:pt x="1212" y="14"/>
                  <a:pt x="1148" y="21"/>
                </a:cubicBezTo>
                <a:cubicBezTo>
                  <a:pt x="1133" y="23"/>
                  <a:pt x="1128" y="29"/>
                  <a:pt x="1123" y="42"/>
                </a:cubicBezTo>
                <a:cubicBezTo>
                  <a:pt x="1076" y="186"/>
                  <a:pt x="1029" y="330"/>
                  <a:pt x="981" y="474"/>
                </a:cubicBezTo>
                <a:cubicBezTo>
                  <a:pt x="926" y="638"/>
                  <a:pt x="872" y="802"/>
                  <a:pt x="817" y="967"/>
                </a:cubicBezTo>
                <a:cubicBezTo>
                  <a:pt x="810" y="987"/>
                  <a:pt x="812" y="992"/>
                  <a:pt x="834" y="997"/>
                </a:cubicBezTo>
                <a:cubicBezTo>
                  <a:pt x="878" y="1008"/>
                  <a:pt x="923" y="1005"/>
                  <a:pt x="968" y="1003"/>
                </a:cubicBezTo>
                <a:cubicBezTo>
                  <a:pt x="990" y="1002"/>
                  <a:pt x="997" y="991"/>
                  <a:pt x="1002" y="972"/>
                </a:cubicBezTo>
                <a:cubicBezTo>
                  <a:pt x="1020" y="908"/>
                  <a:pt x="1040" y="843"/>
                  <a:pt x="1060" y="777"/>
                </a:cubicBezTo>
                <a:cubicBezTo>
                  <a:pt x="1084" y="777"/>
                  <a:pt x="1084" y="777"/>
                  <a:pt x="1084" y="777"/>
                </a:cubicBezTo>
                <a:cubicBezTo>
                  <a:pt x="1174" y="777"/>
                  <a:pt x="1264" y="777"/>
                  <a:pt x="1353" y="777"/>
                </a:cubicBezTo>
                <a:cubicBezTo>
                  <a:pt x="1400" y="777"/>
                  <a:pt x="1400" y="776"/>
                  <a:pt x="1414" y="822"/>
                </a:cubicBezTo>
                <a:cubicBezTo>
                  <a:pt x="1428" y="867"/>
                  <a:pt x="1443" y="911"/>
                  <a:pt x="1459" y="955"/>
                </a:cubicBezTo>
                <a:cubicBezTo>
                  <a:pt x="1469" y="982"/>
                  <a:pt x="1490" y="998"/>
                  <a:pt x="1519" y="1004"/>
                </a:cubicBezTo>
                <a:cubicBezTo>
                  <a:pt x="1565" y="1012"/>
                  <a:pt x="1609" y="1008"/>
                  <a:pt x="1652" y="990"/>
                </a:cubicBezTo>
                <a:moveTo>
                  <a:pt x="2227" y="471"/>
                </a:moveTo>
                <a:cubicBezTo>
                  <a:pt x="2211" y="497"/>
                  <a:pt x="2188" y="514"/>
                  <a:pt x="2160" y="518"/>
                </a:cubicBezTo>
                <a:cubicBezTo>
                  <a:pt x="2105" y="524"/>
                  <a:pt x="2049" y="525"/>
                  <a:pt x="1992" y="529"/>
                </a:cubicBezTo>
                <a:cubicBezTo>
                  <a:pt x="1992" y="162"/>
                  <a:pt x="1992" y="162"/>
                  <a:pt x="1992" y="162"/>
                </a:cubicBezTo>
                <a:cubicBezTo>
                  <a:pt x="2006" y="162"/>
                  <a:pt x="2019" y="162"/>
                  <a:pt x="2032" y="163"/>
                </a:cubicBezTo>
                <a:cubicBezTo>
                  <a:pt x="2067" y="163"/>
                  <a:pt x="2102" y="162"/>
                  <a:pt x="2136" y="165"/>
                </a:cubicBezTo>
                <a:cubicBezTo>
                  <a:pt x="2194" y="170"/>
                  <a:pt x="2231" y="203"/>
                  <a:pt x="2248" y="256"/>
                </a:cubicBezTo>
                <a:cubicBezTo>
                  <a:pt x="2272" y="330"/>
                  <a:pt x="2270" y="403"/>
                  <a:pt x="2227" y="471"/>
                </a:cubicBezTo>
                <a:moveTo>
                  <a:pt x="2444" y="455"/>
                </a:moveTo>
                <a:cubicBezTo>
                  <a:pt x="2460" y="402"/>
                  <a:pt x="2462" y="347"/>
                  <a:pt x="2456" y="291"/>
                </a:cubicBezTo>
                <a:cubicBezTo>
                  <a:pt x="2451" y="243"/>
                  <a:pt x="2439" y="197"/>
                  <a:pt x="2414" y="156"/>
                </a:cubicBezTo>
                <a:cubicBezTo>
                  <a:pt x="2356" y="63"/>
                  <a:pt x="2266" y="21"/>
                  <a:pt x="2160" y="17"/>
                </a:cubicBezTo>
                <a:cubicBezTo>
                  <a:pt x="2048" y="13"/>
                  <a:pt x="1936" y="18"/>
                  <a:pt x="1823" y="20"/>
                </a:cubicBezTo>
                <a:cubicBezTo>
                  <a:pt x="1802" y="20"/>
                  <a:pt x="1799" y="24"/>
                  <a:pt x="1799" y="44"/>
                </a:cubicBezTo>
                <a:cubicBezTo>
                  <a:pt x="1799" y="354"/>
                  <a:pt x="1799" y="664"/>
                  <a:pt x="1799" y="974"/>
                </a:cubicBezTo>
                <a:cubicBezTo>
                  <a:pt x="1799" y="995"/>
                  <a:pt x="1799" y="995"/>
                  <a:pt x="1799" y="995"/>
                </a:cubicBezTo>
                <a:cubicBezTo>
                  <a:pt x="1864" y="1003"/>
                  <a:pt x="1927" y="1003"/>
                  <a:pt x="1991" y="994"/>
                </a:cubicBezTo>
                <a:cubicBezTo>
                  <a:pt x="1991" y="672"/>
                  <a:pt x="1991" y="672"/>
                  <a:pt x="1991" y="672"/>
                </a:cubicBezTo>
                <a:cubicBezTo>
                  <a:pt x="1999" y="672"/>
                  <a:pt x="2005" y="672"/>
                  <a:pt x="2011" y="672"/>
                </a:cubicBezTo>
                <a:cubicBezTo>
                  <a:pt x="2079" y="671"/>
                  <a:pt x="2147" y="676"/>
                  <a:pt x="2214" y="661"/>
                </a:cubicBezTo>
                <a:cubicBezTo>
                  <a:pt x="2330" y="636"/>
                  <a:pt x="2410" y="570"/>
                  <a:pt x="2444" y="455"/>
                </a:cubicBezTo>
                <a:moveTo>
                  <a:pt x="3163" y="945"/>
                </a:moveTo>
                <a:cubicBezTo>
                  <a:pt x="3180" y="913"/>
                  <a:pt x="3180" y="878"/>
                  <a:pt x="3182" y="843"/>
                </a:cubicBezTo>
                <a:cubicBezTo>
                  <a:pt x="3182" y="840"/>
                  <a:pt x="3174" y="835"/>
                  <a:pt x="3170" y="835"/>
                </a:cubicBezTo>
                <a:cubicBezTo>
                  <a:pt x="3071" y="835"/>
                  <a:pt x="2971" y="835"/>
                  <a:pt x="2872" y="836"/>
                </a:cubicBezTo>
                <a:cubicBezTo>
                  <a:pt x="2844" y="836"/>
                  <a:pt x="2816" y="838"/>
                  <a:pt x="2786" y="839"/>
                </a:cubicBezTo>
                <a:cubicBezTo>
                  <a:pt x="2786" y="833"/>
                  <a:pt x="2786" y="828"/>
                  <a:pt x="2786" y="823"/>
                </a:cubicBezTo>
                <a:cubicBezTo>
                  <a:pt x="2786" y="595"/>
                  <a:pt x="2786" y="366"/>
                  <a:pt x="2786" y="138"/>
                </a:cubicBezTo>
                <a:cubicBezTo>
                  <a:pt x="2786" y="127"/>
                  <a:pt x="2785" y="115"/>
                  <a:pt x="2784" y="104"/>
                </a:cubicBezTo>
                <a:cubicBezTo>
                  <a:pt x="2780" y="52"/>
                  <a:pt x="2744" y="18"/>
                  <a:pt x="2692" y="16"/>
                </a:cubicBezTo>
                <a:cubicBezTo>
                  <a:pt x="2669" y="15"/>
                  <a:pt x="2647" y="16"/>
                  <a:pt x="2624" y="16"/>
                </a:cubicBezTo>
                <a:cubicBezTo>
                  <a:pt x="2595" y="16"/>
                  <a:pt x="2595" y="16"/>
                  <a:pt x="2595" y="45"/>
                </a:cubicBezTo>
                <a:cubicBezTo>
                  <a:pt x="2595" y="323"/>
                  <a:pt x="2595" y="601"/>
                  <a:pt x="2595" y="879"/>
                </a:cubicBezTo>
                <a:cubicBezTo>
                  <a:pt x="2595" y="892"/>
                  <a:pt x="2595" y="905"/>
                  <a:pt x="2598" y="918"/>
                </a:cubicBezTo>
                <a:cubicBezTo>
                  <a:pt x="2610" y="971"/>
                  <a:pt x="2649" y="1000"/>
                  <a:pt x="2710" y="1000"/>
                </a:cubicBezTo>
                <a:cubicBezTo>
                  <a:pt x="2820" y="1000"/>
                  <a:pt x="2931" y="1000"/>
                  <a:pt x="3042" y="999"/>
                </a:cubicBezTo>
                <a:cubicBezTo>
                  <a:pt x="3055" y="999"/>
                  <a:pt x="3070" y="998"/>
                  <a:pt x="3083" y="997"/>
                </a:cubicBezTo>
                <a:cubicBezTo>
                  <a:pt x="3118" y="992"/>
                  <a:pt x="3147" y="977"/>
                  <a:pt x="3163" y="945"/>
                </a:cubicBezTo>
                <a:moveTo>
                  <a:pt x="3947" y="840"/>
                </a:moveTo>
                <a:cubicBezTo>
                  <a:pt x="3502" y="840"/>
                  <a:pt x="3502" y="840"/>
                  <a:pt x="3502" y="840"/>
                </a:cubicBezTo>
                <a:cubicBezTo>
                  <a:pt x="3502" y="584"/>
                  <a:pt x="3502" y="584"/>
                  <a:pt x="3502" y="584"/>
                </a:cubicBezTo>
                <a:cubicBezTo>
                  <a:pt x="3529" y="584"/>
                  <a:pt x="3529" y="584"/>
                  <a:pt x="3529" y="584"/>
                </a:cubicBezTo>
                <a:cubicBezTo>
                  <a:pt x="3627" y="584"/>
                  <a:pt x="3724" y="584"/>
                  <a:pt x="3821" y="585"/>
                </a:cubicBezTo>
                <a:cubicBezTo>
                  <a:pt x="3830" y="585"/>
                  <a:pt x="3837" y="585"/>
                  <a:pt x="3839" y="574"/>
                </a:cubicBezTo>
                <a:cubicBezTo>
                  <a:pt x="3850" y="529"/>
                  <a:pt x="3851" y="484"/>
                  <a:pt x="3839" y="439"/>
                </a:cubicBezTo>
                <a:cubicBezTo>
                  <a:pt x="3838" y="435"/>
                  <a:pt x="3830" y="428"/>
                  <a:pt x="3825" y="428"/>
                </a:cubicBezTo>
                <a:cubicBezTo>
                  <a:pt x="3722" y="428"/>
                  <a:pt x="3620" y="428"/>
                  <a:pt x="3517" y="430"/>
                </a:cubicBezTo>
                <a:cubicBezTo>
                  <a:pt x="3503" y="430"/>
                  <a:pt x="3501" y="426"/>
                  <a:pt x="3501" y="414"/>
                </a:cubicBezTo>
                <a:cubicBezTo>
                  <a:pt x="3501" y="343"/>
                  <a:pt x="3501" y="273"/>
                  <a:pt x="3500" y="202"/>
                </a:cubicBezTo>
                <a:cubicBezTo>
                  <a:pt x="3500" y="187"/>
                  <a:pt x="3504" y="183"/>
                  <a:pt x="3520" y="183"/>
                </a:cubicBezTo>
                <a:cubicBezTo>
                  <a:pt x="3643" y="184"/>
                  <a:pt x="3767" y="183"/>
                  <a:pt x="3890" y="184"/>
                </a:cubicBezTo>
                <a:cubicBezTo>
                  <a:pt x="3906" y="184"/>
                  <a:pt x="3911" y="179"/>
                  <a:pt x="3915" y="165"/>
                </a:cubicBezTo>
                <a:cubicBezTo>
                  <a:pt x="3925" y="126"/>
                  <a:pt x="3926" y="87"/>
                  <a:pt x="3921" y="47"/>
                </a:cubicBezTo>
                <a:cubicBezTo>
                  <a:pt x="3918" y="23"/>
                  <a:pt x="3918" y="23"/>
                  <a:pt x="3895" y="23"/>
                </a:cubicBezTo>
                <a:cubicBezTo>
                  <a:pt x="3708" y="23"/>
                  <a:pt x="3522" y="23"/>
                  <a:pt x="3335" y="23"/>
                </a:cubicBezTo>
                <a:cubicBezTo>
                  <a:pt x="3319" y="23"/>
                  <a:pt x="3313" y="30"/>
                  <a:pt x="3313" y="46"/>
                </a:cubicBezTo>
                <a:cubicBezTo>
                  <a:pt x="3313" y="133"/>
                  <a:pt x="3313" y="221"/>
                  <a:pt x="3313" y="308"/>
                </a:cubicBezTo>
                <a:cubicBezTo>
                  <a:pt x="3313" y="499"/>
                  <a:pt x="3313" y="690"/>
                  <a:pt x="3313" y="881"/>
                </a:cubicBezTo>
                <a:cubicBezTo>
                  <a:pt x="3313" y="960"/>
                  <a:pt x="3352" y="1000"/>
                  <a:pt x="3430" y="1000"/>
                </a:cubicBezTo>
                <a:cubicBezTo>
                  <a:pt x="3560" y="1000"/>
                  <a:pt x="3689" y="1000"/>
                  <a:pt x="3819" y="1000"/>
                </a:cubicBezTo>
                <a:cubicBezTo>
                  <a:pt x="3847" y="999"/>
                  <a:pt x="3876" y="997"/>
                  <a:pt x="3901" y="981"/>
                </a:cubicBezTo>
                <a:cubicBezTo>
                  <a:pt x="3939" y="957"/>
                  <a:pt x="3961" y="889"/>
                  <a:pt x="3947" y="840"/>
                </a:cubicBezTo>
                <a:moveTo>
                  <a:pt x="4772" y="57"/>
                </a:moveTo>
                <a:cubicBezTo>
                  <a:pt x="4781" y="36"/>
                  <a:pt x="4777" y="28"/>
                  <a:pt x="4754" y="23"/>
                </a:cubicBezTo>
                <a:cubicBezTo>
                  <a:pt x="4711" y="14"/>
                  <a:pt x="4667" y="15"/>
                  <a:pt x="4624" y="19"/>
                </a:cubicBezTo>
                <a:cubicBezTo>
                  <a:pt x="4605" y="21"/>
                  <a:pt x="4593" y="28"/>
                  <a:pt x="4588" y="47"/>
                </a:cubicBezTo>
                <a:cubicBezTo>
                  <a:pt x="4586" y="58"/>
                  <a:pt x="4581" y="68"/>
                  <a:pt x="4577" y="78"/>
                </a:cubicBezTo>
                <a:cubicBezTo>
                  <a:pt x="4528" y="207"/>
                  <a:pt x="4479" y="335"/>
                  <a:pt x="4431" y="464"/>
                </a:cubicBezTo>
                <a:cubicBezTo>
                  <a:pt x="4426" y="477"/>
                  <a:pt x="4422" y="490"/>
                  <a:pt x="4418" y="504"/>
                </a:cubicBezTo>
                <a:cubicBezTo>
                  <a:pt x="4416" y="504"/>
                  <a:pt x="4415" y="504"/>
                  <a:pt x="4413" y="504"/>
                </a:cubicBezTo>
                <a:cubicBezTo>
                  <a:pt x="4411" y="497"/>
                  <a:pt x="4408" y="491"/>
                  <a:pt x="4406" y="484"/>
                </a:cubicBezTo>
                <a:cubicBezTo>
                  <a:pt x="4368" y="342"/>
                  <a:pt x="4307" y="209"/>
                  <a:pt x="4252" y="74"/>
                </a:cubicBezTo>
                <a:cubicBezTo>
                  <a:pt x="4241" y="47"/>
                  <a:pt x="4222" y="24"/>
                  <a:pt x="4192" y="17"/>
                </a:cubicBezTo>
                <a:cubicBezTo>
                  <a:pt x="4137" y="4"/>
                  <a:pt x="4088" y="18"/>
                  <a:pt x="4040" y="47"/>
                </a:cubicBezTo>
                <a:cubicBezTo>
                  <a:pt x="4046" y="61"/>
                  <a:pt x="4052" y="75"/>
                  <a:pt x="4058" y="89"/>
                </a:cubicBezTo>
                <a:cubicBezTo>
                  <a:pt x="4135" y="269"/>
                  <a:pt x="4211" y="450"/>
                  <a:pt x="4289" y="630"/>
                </a:cubicBezTo>
                <a:cubicBezTo>
                  <a:pt x="4305" y="666"/>
                  <a:pt x="4314" y="702"/>
                  <a:pt x="4313" y="742"/>
                </a:cubicBezTo>
                <a:cubicBezTo>
                  <a:pt x="4311" y="820"/>
                  <a:pt x="4313" y="898"/>
                  <a:pt x="4313" y="976"/>
                </a:cubicBezTo>
                <a:cubicBezTo>
                  <a:pt x="4313" y="997"/>
                  <a:pt x="4313" y="997"/>
                  <a:pt x="4313" y="997"/>
                </a:cubicBezTo>
                <a:cubicBezTo>
                  <a:pt x="4377" y="1006"/>
                  <a:pt x="4440" y="1007"/>
                  <a:pt x="4504" y="996"/>
                </a:cubicBezTo>
                <a:cubicBezTo>
                  <a:pt x="4505" y="990"/>
                  <a:pt x="4505" y="985"/>
                  <a:pt x="4505" y="980"/>
                </a:cubicBezTo>
                <a:cubicBezTo>
                  <a:pt x="4505" y="889"/>
                  <a:pt x="4505" y="798"/>
                  <a:pt x="4505" y="707"/>
                </a:cubicBezTo>
                <a:cubicBezTo>
                  <a:pt x="4505" y="700"/>
                  <a:pt x="4506" y="692"/>
                  <a:pt x="4509" y="685"/>
                </a:cubicBezTo>
                <a:cubicBezTo>
                  <a:pt x="4596" y="476"/>
                  <a:pt x="4684" y="266"/>
                  <a:pt x="4772" y="57"/>
                </a:cubicBezTo>
                <a:moveTo>
                  <a:pt x="5443" y="217"/>
                </a:moveTo>
                <a:cubicBezTo>
                  <a:pt x="5473" y="184"/>
                  <a:pt x="5491" y="146"/>
                  <a:pt x="5498" y="101"/>
                </a:cubicBezTo>
                <a:cubicBezTo>
                  <a:pt x="5500" y="86"/>
                  <a:pt x="5495" y="79"/>
                  <a:pt x="5482" y="72"/>
                </a:cubicBezTo>
                <a:cubicBezTo>
                  <a:pt x="5397" y="32"/>
                  <a:pt x="5307" y="7"/>
                  <a:pt x="5213" y="4"/>
                </a:cubicBezTo>
                <a:cubicBezTo>
                  <a:pt x="5121" y="0"/>
                  <a:pt x="5034" y="18"/>
                  <a:pt x="4956" y="72"/>
                </a:cubicBezTo>
                <a:cubicBezTo>
                  <a:pt x="4842" y="152"/>
                  <a:pt x="4810" y="307"/>
                  <a:pt x="4884" y="425"/>
                </a:cubicBezTo>
                <a:cubicBezTo>
                  <a:pt x="4914" y="473"/>
                  <a:pt x="4958" y="506"/>
                  <a:pt x="5009" y="530"/>
                </a:cubicBezTo>
                <a:cubicBezTo>
                  <a:pt x="5069" y="557"/>
                  <a:pt x="5131" y="581"/>
                  <a:pt x="5192" y="609"/>
                </a:cubicBezTo>
                <a:cubicBezTo>
                  <a:pt x="5222" y="623"/>
                  <a:pt x="5253" y="638"/>
                  <a:pt x="5278" y="659"/>
                </a:cubicBezTo>
                <a:cubicBezTo>
                  <a:pt x="5350" y="717"/>
                  <a:pt x="5333" y="814"/>
                  <a:pt x="5247" y="848"/>
                </a:cubicBezTo>
                <a:cubicBezTo>
                  <a:pt x="5195" y="868"/>
                  <a:pt x="5142" y="861"/>
                  <a:pt x="5089" y="851"/>
                </a:cubicBezTo>
                <a:cubicBezTo>
                  <a:pt x="5016" y="837"/>
                  <a:pt x="4950" y="806"/>
                  <a:pt x="4886" y="766"/>
                </a:cubicBezTo>
                <a:cubicBezTo>
                  <a:pt x="4846" y="802"/>
                  <a:pt x="4822" y="846"/>
                  <a:pt x="4811" y="898"/>
                </a:cubicBezTo>
                <a:cubicBezTo>
                  <a:pt x="4808" y="908"/>
                  <a:pt x="4811" y="913"/>
                  <a:pt x="4820" y="918"/>
                </a:cubicBezTo>
                <a:cubicBezTo>
                  <a:pt x="4897" y="967"/>
                  <a:pt x="4980" y="1000"/>
                  <a:pt x="5070" y="1011"/>
                </a:cubicBezTo>
                <a:cubicBezTo>
                  <a:pt x="5169" y="1022"/>
                  <a:pt x="5266" y="1018"/>
                  <a:pt x="5360" y="978"/>
                </a:cubicBezTo>
                <a:cubicBezTo>
                  <a:pt x="5539" y="902"/>
                  <a:pt x="5557" y="690"/>
                  <a:pt x="5483" y="580"/>
                </a:cubicBezTo>
                <a:cubicBezTo>
                  <a:pt x="5448" y="528"/>
                  <a:pt x="5401" y="489"/>
                  <a:pt x="5344" y="463"/>
                </a:cubicBezTo>
                <a:cubicBezTo>
                  <a:pt x="5279" y="433"/>
                  <a:pt x="5213" y="407"/>
                  <a:pt x="5149" y="378"/>
                </a:cubicBezTo>
                <a:cubicBezTo>
                  <a:pt x="5123" y="366"/>
                  <a:pt x="5097" y="352"/>
                  <a:pt x="5074" y="334"/>
                </a:cubicBezTo>
                <a:cubicBezTo>
                  <a:pt x="5038" y="306"/>
                  <a:pt x="5030" y="263"/>
                  <a:pt x="5051" y="223"/>
                </a:cubicBezTo>
                <a:cubicBezTo>
                  <a:pt x="5065" y="196"/>
                  <a:pt x="5088" y="179"/>
                  <a:pt x="5117" y="169"/>
                </a:cubicBezTo>
                <a:cubicBezTo>
                  <a:pt x="5156" y="156"/>
                  <a:pt x="5196" y="158"/>
                  <a:pt x="5236" y="164"/>
                </a:cubicBezTo>
                <a:cubicBezTo>
                  <a:pt x="5300" y="173"/>
                  <a:pt x="5361" y="195"/>
                  <a:pt x="5420" y="222"/>
                </a:cubicBezTo>
                <a:cubicBezTo>
                  <a:pt x="5429" y="226"/>
                  <a:pt x="5436" y="225"/>
                  <a:pt x="5443" y="2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Picture Placeholder 5">
            <a:extLst>
              <a:ext uri="{FF2B5EF4-FFF2-40B4-BE49-F238E27FC236}">
                <a16:creationId xmlns:a16="http://schemas.microsoft.com/office/drawing/2014/main" id="{EF3AECD9-0D77-C729-5B9B-97B2FFC4B3F3}"/>
              </a:ext>
            </a:extLst>
          </p:cNvPr>
          <p:cNvSpPr>
            <a:spLocks noGrp="1"/>
          </p:cNvSpPr>
          <p:nvPr>
            <p:ph type="pic" sz="quarter" idx="11"/>
          </p:nvPr>
        </p:nvSpPr>
        <p:spPr>
          <a:xfrm>
            <a:off x="6231674" y="2231788"/>
            <a:ext cx="3452075" cy="3422331"/>
          </a:xfrm>
          <a:prstGeom prst="rect">
            <a:avLst/>
          </a:prstGeom>
        </p:spPr>
        <p:txBody>
          <a:bodyPr/>
          <a:lstStyle>
            <a:lvl1pPr marL="0" indent="0">
              <a:buNone/>
              <a:defRPr/>
            </a:lvl1pPr>
          </a:lstStyle>
          <a:p>
            <a:r>
              <a:rPr lang="en-GB" dirty="0"/>
              <a:t>Click icon to add picture</a:t>
            </a:r>
          </a:p>
        </p:txBody>
      </p:sp>
      <p:sp>
        <p:nvSpPr>
          <p:cNvPr id="3" name="TextBox 2">
            <a:extLst>
              <a:ext uri="{FF2B5EF4-FFF2-40B4-BE49-F238E27FC236}">
                <a16:creationId xmlns:a16="http://schemas.microsoft.com/office/drawing/2014/main" id="{DACB9304-B3AA-A6F3-6B97-67DB7270D3D8}"/>
              </a:ext>
            </a:extLst>
          </p:cNvPr>
          <p:cNvSpPr txBox="1"/>
          <p:nvPr userDrawn="1"/>
        </p:nvSpPr>
        <p:spPr>
          <a:xfrm>
            <a:off x="8252460" y="367838"/>
            <a:ext cx="881266"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bg1"/>
                </a:solidFill>
                <a:latin typeface="+mn-lt"/>
              </a:rPr>
              <a:t>rapleys.com</a:t>
            </a:r>
          </a:p>
        </p:txBody>
      </p:sp>
      <p:sp>
        <p:nvSpPr>
          <p:cNvPr id="7" name="TextBox 6">
            <a:extLst>
              <a:ext uri="{FF2B5EF4-FFF2-40B4-BE49-F238E27FC236}">
                <a16:creationId xmlns:a16="http://schemas.microsoft.com/office/drawing/2014/main" id="{DE6F6127-37E8-AEE3-6A41-8B01FC1AC202}"/>
              </a:ext>
            </a:extLst>
          </p:cNvPr>
          <p:cNvSpPr txBox="1"/>
          <p:nvPr userDrawn="1"/>
        </p:nvSpPr>
        <p:spPr>
          <a:xfrm>
            <a:off x="8252460" y="539288"/>
            <a:ext cx="1078910"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bg1"/>
                </a:solidFill>
                <a:latin typeface="+mn-lt"/>
              </a:rPr>
              <a:t>0370 777 6292</a:t>
            </a:r>
          </a:p>
        </p:txBody>
      </p:sp>
      <p:sp>
        <p:nvSpPr>
          <p:cNvPr id="12" name="TextBox 11">
            <a:extLst>
              <a:ext uri="{FF2B5EF4-FFF2-40B4-BE49-F238E27FC236}">
                <a16:creationId xmlns:a16="http://schemas.microsoft.com/office/drawing/2014/main" id="{45DBB714-8498-EA58-9E57-23B865C6CBBC}"/>
              </a:ext>
            </a:extLst>
          </p:cNvPr>
          <p:cNvSpPr txBox="1"/>
          <p:nvPr userDrawn="1"/>
        </p:nvSpPr>
        <p:spPr>
          <a:xfrm>
            <a:off x="418072" y="5477489"/>
            <a:ext cx="1127438"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tx1"/>
                </a:solidFill>
              </a:rPr>
              <a:t>Contact</a:t>
            </a:r>
          </a:p>
        </p:txBody>
      </p:sp>
      <p:sp>
        <p:nvSpPr>
          <p:cNvPr id="15" name="Text Placeholder 45">
            <a:extLst>
              <a:ext uri="{FF2B5EF4-FFF2-40B4-BE49-F238E27FC236}">
                <a16:creationId xmlns:a16="http://schemas.microsoft.com/office/drawing/2014/main" id="{C5108ADB-B918-6999-AF81-0906B1BD081B}"/>
              </a:ext>
            </a:extLst>
          </p:cNvPr>
          <p:cNvSpPr>
            <a:spLocks noGrp="1"/>
          </p:cNvSpPr>
          <p:nvPr>
            <p:ph type="body" sz="quarter" idx="17" hasCustomPrompt="1"/>
          </p:nvPr>
        </p:nvSpPr>
        <p:spPr>
          <a:xfrm>
            <a:off x="418072" y="6134394"/>
            <a:ext cx="2202041" cy="157817"/>
          </a:xfrm>
          <a:prstGeom prst="rect">
            <a:avLst/>
          </a:prstGeom>
        </p:spPr>
        <p:txBody>
          <a:bodyPr vert="horz" lIns="0" tIns="0" rIns="0" bIns="0" rtlCol="0" anchor="t" anchorCtr="0">
            <a:noAutofit/>
          </a:bodyPr>
          <a:lstStyle>
            <a:lvl1pPr marL="0" indent="0">
              <a:buNone/>
              <a:defRPr lang="en-GB" sz="1000" dirty="0">
                <a:solidFill>
                  <a:schemeClr val="tx1"/>
                </a:solidFill>
                <a:ea typeface="+mj-ea"/>
                <a:cs typeface="+mj-cs"/>
              </a:defRPr>
            </a:lvl1pPr>
          </a:lstStyle>
          <a:p>
            <a:pPr marL="4769" lvl="0" indent="-171450">
              <a:spcBef>
                <a:spcPct val="0"/>
              </a:spcBef>
            </a:pPr>
            <a:r>
              <a:rPr lang="en-US" dirty="0"/>
              <a:t>Enter name and number</a:t>
            </a:r>
            <a:endParaRPr lang="en-GB" dirty="0"/>
          </a:p>
        </p:txBody>
      </p:sp>
      <p:sp>
        <p:nvSpPr>
          <p:cNvPr id="16" name="Text Placeholder 45">
            <a:extLst>
              <a:ext uri="{FF2B5EF4-FFF2-40B4-BE49-F238E27FC236}">
                <a16:creationId xmlns:a16="http://schemas.microsoft.com/office/drawing/2014/main" id="{B8ADC6CF-DD8A-0C12-A6A2-30650B54021E}"/>
              </a:ext>
            </a:extLst>
          </p:cNvPr>
          <p:cNvSpPr>
            <a:spLocks noGrp="1"/>
          </p:cNvSpPr>
          <p:nvPr>
            <p:ph type="body" sz="quarter" idx="18" hasCustomPrompt="1"/>
          </p:nvPr>
        </p:nvSpPr>
        <p:spPr>
          <a:xfrm>
            <a:off x="418072" y="6301081"/>
            <a:ext cx="2202041" cy="157817"/>
          </a:xfrm>
          <a:prstGeom prst="rect">
            <a:avLst/>
          </a:prstGeom>
        </p:spPr>
        <p:txBody>
          <a:bodyPr vert="horz" lIns="0" tIns="0" rIns="0" bIns="0" rtlCol="0" anchor="t" anchorCtr="0">
            <a:noAutofit/>
          </a:bodyPr>
          <a:lstStyle>
            <a:lvl1pPr marL="0" indent="0">
              <a:buNone/>
              <a:defRPr lang="en-GB" sz="1000" dirty="0">
                <a:solidFill>
                  <a:schemeClr val="tx1"/>
                </a:solidFill>
                <a:ea typeface="+mj-ea"/>
                <a:cs typeface="+mj-cs"/>
              </a:defRPr>
            </a:lvl1pPr>
          </a:lstStyle>
          <a:p>
            <a:pPr marL="4769" lvl="0" indent="-171450">
              <a:spcBef>
                <a:spcPct val="0"/>
              </a:spcBef>
            </a:pPr>
            <a:r>
              <a:rPr lang="en-US" dirty="0"/>
              <a:t>Enter email</a:t>
            </a:r>
            <a:endParaRPr lang="en-GB" dirty="0"/>
          </a:p>
        </p:txBody>
      </p:sp>
      <p:sp>
        <p:nvSpPr>
          <p:cNvPr id="17" name="Text Placeholder 45">
            <a:extLst>
              <a:ext uri="{FF2B5EF4-FFF2-40B4-BE49-F238E27FC236}">
                <a16:creationId xmlns:a16="http://schemas.microsoft.com/office/drawing/2014/main" id="{285C289A-66F2-5D85-1FB5-A706D2D63CAF}"/>
              </a:ext>
            </a:extLst>
          </p:cNvPr>
          <p:cNvSpPr>
            <a:spLocks noGrp="1"/>
          </p:cNvSpPr>
          <p:nvPr>
            <p:ph type="body" sz="quarter" idx="23" hasCustomPrompt="1"/>
          </p:nvPr>
        </p:nvSpPr>
        <p:spPr>
          <a:xfrm>
            <a:off x="2758840" y="6134394"/>
            <a:ext cx="2202041" cy="157817"/>
          </a:xfrm>
          <a:prstGeom prst="rect">
            <a:avLst/>
          </a:prstGeom>
        </p:spPr>
        <p:txBody>
          <a:bodyPr vert="horz" lIns="0" tIns="0" rIns="0" bIns="0" rtlCol="0" anchor="t" anchorCtr="0">
            <a:noAutofit/>
          </a:bodyPr>
          <a:lstStyle>
            <a:lvl1pPr marL="0" indent="0">
              <a:buNone/>
              <a:defRPr lang="en-GB" sz="1000" dirty="0">
                <a:solidFill>
                  <a:schemeClr val="tx1"/>
                </a:solidFill>
                <a:ea typeface="+mj-ea"/>
                <a:cs typeface="+mj-cs"/>
              </a:defRPr>
            </a:lvl1pPr>
          </a:lstStyle>
          <a:p>
            <a:pPr marL="4769" lvl="0" indent="-171450">
              <a:spcBef>
                <a:spcPct val="0"/>
              </a:spcBef>
            </a:pPr>
            <a:r>
              <a:rPr lang="en-US" dirty="0"/>
              <a:t>Enter name and number</a:t>
            </a:r>
            <a:endParaRPr lang="en-GB" dirty="0"/>
          </a:p>
        </p:txBody>
      </p:sp>
      <p:sp>
        <p:nvSpPr>
          <p:cNvPr id="18" name="Text Placeholder 45">
            <a:extLst>
              <a:ext uri="{FF2B5EF4-FFF2-40B4-BE49-F238E27FC236}">
                <a16:creationId xmlns:a16="http://schemas.microsoft.com/office/drawing/2014/main" id="{3811375E-F02C-9B76-03BE-36EBA3538177}"/>
              </a:ext>
            </a:extLst>
          </p:cNvPr>
          <p:cNvSpPr>
            <a:spLocks noGrp="1"/>
          </p:cNvSpPr>
          <p:nvPr>
            <p:ph type="body" sz="quarter" idx="24" hasCustomPrompt="1"/>
          </p:nvPr>
        </p:nvSpPr>
        <p:spPr>
          <a:xfrm>
            <a:off x="2758840" y="6301081"/>
            <a:ext cx="2202041" cy="157817"/>
          </a:xfrm>
          <a:prstGeom prst="rect">
            <a:avLst/>
          </a:prstGeom>
        </p:spPr>
        <p:txBody>
          <a:bodyPr vert="horz" lIns="0" tIns="0" rIns="0" bIns="0" rtlCol="0" anchor="t" anchorCtr="0">
            <a:noAutofit/>
          </a:bodyPr>
          <a:lstStyle>
            <a:lvl1pPr marL="0" indent="0">
              <a:buNone/>
              <a:defRPr lang="en-GB" sz="1000" dirty="0">
                <a:solidFill>
                  <a:schemeClr val="tx1"/>
                </a:solidFill>
                <a:ea typeface="+mj-ea"/>
                <a:cs typeface="+mj-cs"/>
              </a:defRPr>
            </a:lvl1pPr>
          </a:lstStyle>
          <a:p>
            <a:pPr marL="4769" lvl="0" indent="-171450">
              <a:spcBef>
                <a:spcPct val="0"/>
              </a:spcBef>
            </a:pPr>
            <a:r>
              <a:rPr lang="en-US" dirty="0"/>
              <a:t>Enter email</a:t>
            </a:r>
            <a:endParaRPr lang="en-GB" dirty="0"/>
          </a:p>
        </p:txBody>
      </p:sp>
      <p:sp>
        <p:nvSpPr>
          <p:cNvPr id="30" name="Picture Placeholder 29">
            <a:extLst>
              <a:ext uri="{FF2B5EF4-FFF2-40B4-BE49-F238E27FC236}">
                <a16:creationId xmlns:a16="http://schemas.microsoft.com/office/drawing/2014/main" id="{80580C86-F85F-8896-81BD-062216FD0329}"/>
              </a:ext>
            </a:extLst>
          </p:cNvPr>
          <p:cNvSpPr>
            <a:spLocks noGrp="1"/>
          </p:cNvSpPr>
          <p:nvPr>
            <p:ph type="pic" sz="quarter" idx="25" hasCustomPrompt="1"/>
          </p:nvPr>
        </p:nvSpPr>
        <p:spPr>
          <a:xfrm>
            <a:off x="7956550" y="1206500"/>
            <a:ext cx="1206500" cy="831850"/>
          </a:xfrm>
          <a:prstGeom prst="rect">
            <a:avLst/>
          </a:prstGeom>
        </p:spPr>
        <p:txBody>
          <a:bodyPr anchor="ctr"/>
          <a:lstStyle>
            <a:lvl1pPr marL="0" indent="0" algn="ctr">
              <a:buNone/>
              <a:defRPr sz="1600"/>
            </a:lvl1pPr>
          </a:lstStyle>
          <a:p>
            <a:r>
              <a:rPr lang="en-GB" dirty="0"/>
              <a:t>Client logo</a:t>
            </a:r>
          </a:p>
        </p:txBody>
      </p:sp>
      <p:sp>
        <p:nvSpPr>
          <p:cNvPr id="32" name="Subtitle 2">
            <a:extLst>
              <a:ext uri="{FF2B5EF4-FFF2-40B4-BE49-F238E27FC236}">
                <a16:creationId xmlns:a16="http://schemas.microsoft.com/office/drawing/2014/main" id="{B7973641-F322-A94D-102E-23CD0CB3CD35}"/>
              </a:ext>
            </a:extLst>
          </p:cNvPr>
          <p:cNvSpPr txBox="1">
            <a:spLocks/>
          </p:cNvSpPr>
          <p:nvPr userDrawn="1"/>
        </p:nvSpPr>
        <p:spPr>
          <a:xfrm>
            <a:off x="417513" y="3131879"/>
            <a:ext cx="4473967" cy="265316"/>
          </a:xfrm>
          <a:prstGeom prst="rect">
            <a:avLst/>
          </a:prstGeom>
        </p:spPr>
        <p:txBody>
          <a:bodyPr wrap="square" lIns="0" tIns="0" rIns="0" bIns="0">
            <a:noAutofit/>
          </a:bodyPr>
          <a:lstStyle>
            <a:lvl1pPr marL="0" indent="0" algn="l" defTabSz="666722" rtl="0" eaLnBrk="1" fontAlgn="t" latinLnBrk="0" hangingPunct="1">
              <a:lnSpc>
                <a:spcPct val="114000"/>
              </a:lnSpc>
              <a:spcBef>
                <a:spcPts val="729"/>
              </a:spcBef>
              <a:buFont typeface="Arial" panose="020B0604020202020204" pitchFamily="34" charset="0"/>
              <a:buNone/>
              <a:defRPr sz="3200" b="0" i="0" kern="1200">
                <a:solidFill>
                  <a:schemeClr val="accent1"/>
                </a:solidFill>
                <a:latin typeface="+mn-lt"/>
                <a:ea typeface="+mn-ea"/>
                <a:cs typeface="Canaccord Effra" panose="020B0603020203020204" pitchFamily="34" charset="0"/>
              </a:defRPr>
            </a:lvl1pPr>
            <a:lvl2pPr marL="333361" indent="0" algn="ctr" defTabSz="666722" rtl="0" eaLnBrk="1" latinLnBrk="0" hangingPunct="1">
              <a:lnSpc>
                <a:spcPct val="90000"/>
              </a:lnSpc>
              <a:spcBef>
                <a:spcPts val="365"/>
              </a:spcBef>
              <a:buFont typeface="Arial" panose="020B0604020202020204" pitchFamily="34" charset="0"/>
              <a:buNone/>
              <a:defRPr sz="1458" kern="1200">
                <a:solidFill>
                  <a:schemeClr val="tx1"/>
                </a:solidFill>
                <a:latin typeface="+mn-lt"/>
                <a:ea typeface="+mn-ea"/>
                <a:cs typeface="+mn-cs"/>
              </a:defRPr>
            </a:lvl2pPr>
            <a:lvl3pPr marL="666722" indent="0" algn="ctr" defTabSz="666722" rtl="0" eaLnBrk="1" latinLnBrk="0" hangingPunct="1">
              <a:lnSpc>
                <a:spcPct val="90000"/>
              </a:lnSpc>
              <a:spcBef>
                <a:spcPts val="365"/>
              </a:spcBef>
              <a:buFont typeface="Arial" panose="020B0604020202020204" pitchFamily="34" charset="0"/>
              <a:buNone/>
              <a:defRPr sz="1313" kern="1200">
                <a:solidFill>
                  <a:schemeClr val="tx1"/>
                </a:solidFill>
                <a:latin typeface="+mn-lt"/>
                <a:ea typeface="+mn-ea"/>
                <a:cs typeface="+mn-cs"/>
              </a:defRPr>
            </a:lvl3pPr>
            <a:lvl4pPr marL="1000082"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4pPr>
            <a:lvl5pPr marL="133344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5pPr>
            <a:lvl6pPr marL="166680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6pPr>
            <a:lvl7pPr marL="2000164"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7pPr>
            <a:lvl8pPr marL="2333525"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8pPr>
            <a:lvl9pPr marL="2666886"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9pPr>
          </a:lstStyle>
          <a:p>
            <a:pPr>
              <a:spcBef>
                <a:spcPts val="0"/>
              </a:spcBef>
              <a:spcAft>
                <a:spcPts val="0"/>
              </a:spcAft>
            </a:pPr>
            <a:r>
              <a:rPr lang="en-US" sz="1200" dirty="0">
                <a:solidFill>
                  <a:schemeClr val="tx1"/>
                </a:solidFill>
                <a:latin typeface="+mj-lt"/>
              </a:rPr>
              <a:t>Key information</a:t>
            </a:r>
          </a:p>
        </p:txBody>
      </p:sp>
      <p:sp>
        <p:nvSpPr>
          <p:cNvPr id="34" name="Text Placeholder 33">
            <a:extLst>
              <a:ext uri="{FF2B5EF4-FFF2-40B4-BE49-F238E27FC236}">
                <a16:creationId xmlns:a16="http://schemas.microsoft.com/office/drawing/2014/main" id="{867505C9-260D-0F54-2559-CB6659DEEBCF}"/>
              </a:ext>
            </a:extLst>
          </p:cNvPr>
          <p:cNvSpPr>
            <a:spLocks noGrp="1"/>
          </p:cNvSpPr>
          <p:nvPr>
            <p:ph type="body" sz="quarter" idx="26" hasCustomPrompt="1"/>
          </p:nvPr>
        </p:nvSpPr>
        <p:spPr>
          <a:xfrm>
            <a:off x="417513" y="4205871"/>
            <a:ext cx="4306887" cy="263525"/>
          </a:xfrm>
          <a:prstGeom prst="rect">
            <a:avLst/>
          </a:prstGeom>
        </p:spPr>
        <p:txBody>
          <a:bodyPr lIns="0" tIns="0" rIns="0" bIns="0"/>
          <a:lstStyle>
            <a:lvl1pPr marL="177800" indent="-177800" algn="l">
              <a:lnSpc>
                <a:spcPct val="114000"/>
              </a:lnSpc>
              <a:spcBef>
                <a:spcPts val="0"/>
              </a:spcBef>
              <a:buFont typeface="Arial" panose="020B0604020202020204" pitchFamily="34" charset="0"/>
              <a:buChar char="•"/>
              <a:defRPr sz="1000">
                <a:latin typeface="+mn-lt"/>
              </a:defRPr>
            </a:lvl1pPr>
          </a:lstStyle>
          <a:p>
            <a:pPr lvl="0"/>
            <a:r>
              <a:rPr lang="en-US" dirty="0"/>
              <a:t>Line 1</a:t>
            </a:r>
          </a:p>
          <a:p>
            <a:pPr lvl="0"/>
            <a:r>
              <a:rPr lang="en-US" dirty="0"/>
              <a:t>Line 2</a:t>
            </a:r>
          </a:p>
          <a:p>
            <a:pPr lvl="0"/>
            <a:r>
              <a:rPr lang="en-US" dirty="0"/>
              <a:t>Line 3</a:t>
            </a:r>
            <a:endParaRPr lang="en-GB" dirty="0"/>
          </a:p>
          <a:p>
            <a:pPr lvl="0"/>
            <a:r>
              <a:rPr lang="en-GB" dirty="0"/>
              <a:t>Line 4</a:t>
            </a:r>
          </a:p>
          <a:p>
            <a:pPr lvl="0"/>
            <a:r>
              <a:rPr lang="en-GB" dirty="0"/>
              <a:t>Line 5</a:t>
            </a:r>
            <a:endParaRPr lang="en-US" dirty="0"/>
          </a:p>
        </p:txBody>
      </p:sp>
    </p:spTree>
    <p:extLst>
      <p:ext uri="{BB962C8B-B14F-4D97-AF65-F5344CB8AC3E}">
        <p14:creationId xmlns:p14="http://schemas.microsoft.com/office/powerpoint/2010/main" val="177435615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ck">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510A88-3C5B-F099-952E-E2EC9B9FFB76}"/>
              </a:ext>
            </a:extLst>
          </p:cNvPr>
          <p:cNvSpPr txBox="1"/>
          <p:nvPr userDrawn="1"/>
        </p:nvSpPr>
        <p:spPr>
          <a:xfrm>
            <a:off x="463968" y="4536205"/>
            <a:ext cx="3986112" cy="1527960"/>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lnSpc>
                <a:spcPct val="110000"/>
              </a:lnSpc>
            </a:pPr>
            <a:r>
              <a:rPr lang="en-GB" sz="730" dirty="0">
                <a:solidFill>
                  <a:schemeClr val="bg1"/>
                </a:solidFill>
                <a:latin typeface="+mn-lt"/>
              </a:rPr>
              <a:t>Rapleys LLP is registered as a Limited Liability Partnership in England and Wales. Registration No: OC308311. Registered Office at Unit 3a, Incubator One, Alconbury Weald, Huntingdon, Cambridgeshire PE28 4XA. Regulated by RICS.</a:t>
            </a:r>
          </a:p>
          <a:p>
            <a:pPr lvl="0">
              <a:lnSpc>
                <a:spcPct val="110000"/>
              </a:lnSpc>
            </a:pPr>
            <a:r>
              <a:rPr lang="en-GB" sz="730" dirty="0">
                <a:solidFill>
                  <a:schemeClr val="bg1"/>
                </a:solidFill>
                <a:latin typeface="+mn-lt"/>
              </a:rPr>
              <a:t>Any maps are for identification purposes only and should not be relied upon for accuracy. Crown Copyright and database rights 2018 Licence No. 100004619.</a:t>
            </a:r>
          </a:p>
          <a:p>
            <a:pPr lvl="0">
              <a:lnSpc>
                <a:spcPct val="110000"/>
              </a:lnSpc>
            </a:pPr>
            <a:r>
              <a:rPr lang="en-GB" sz="730" dirty="0">
                <a:solidFill>
                  <a:schemeClr val="bg1"/>
                </a:solidFill>
                <a:latin typeface="+mn-lt"/>
              </a:rPr>
              <a:t>Misrepresentation Act: These particulars are produced in good faith and believed to be correct. Neither Rapleys, their joint agents (where applicable) or their client guarantees their accuracy and they are not intended to form any part of a contract. No person in the employment of Rapleys or their joint agents has authority to give any representation or warranty in respect of this property. All prices or rents are quoted exclusive of VAT. These particulars were produced in March 2025.</a:t>
            </a:r>
          </a:p>
        </p:txBody>
      </p:sp>
      <p:sp>
        <p:nvSpPr>
          <p:cNvPr id="3" name="TextBox 2">
            <a:extLst>
              <a:ext uri="{FF2B5EF4-FFF2-40B4-BE49-F238E27FC236}">
                <a16:creationId xmlns:a16="http://schemas.microsoft.com/office/drawing/2014/main" id="{808405F4-EADB-71C0-B6F4-CE9145C7FAE1}"/>
              </a:ext>
            </a:extLst>
          </p:cNvPr>
          <p:cNvSpPr txBox="1"/>
          <p:nvPr userDrawn="1"/>
        </p:nvSpPr>
        <p:spPr>
          <a:xfrm>
            <a:off x="463968" y="6142672"/>
            <a:ext cx="881266"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bg1"/>
                </a:solidFill>
                <a:latin typeface="+mn-lt"/>
              </a:rPr>
              <a:t>rapleys.com</a:t>
            </a:r>
          </a:p>
        </p:txBody>
      </p:sp>
      <p:sp>
        <p:nvSpPr>
          <p:cNvPr id="4" name="TextBox 3">
            <a:extLst>
              <a:ext uri="{FF2B5EF4-FFF2-40B4-BE49-F238E27FC236}">
                <a16:creationId xmlns:a16="http://schemas.microsoft.com/office/drawing/2014/main" id="{729F2DC7-D210-4607-A5B8-F3062ED52689}"/>
              </a:ext>
            </a:extLst>
          </p:cNvPr>
          <p:cNvSpPr txBox="1"/>
          <p:nvPr userDrawn="1"/>
        </p:nvSpPr>
        <p:spPr>
          <a:xfrm>
            <a:off x="463968" y="6314122"/>
            <a:ext cx="1078910"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bg1"/>
                </a:solidFill>
                <a:latin typeface="+mn-lt"/>
              </a:rPr>
              <a:t>0370 777 6292</a:t>
            </a:r>
          </a:p>
        </p:txBody>
      </p:sp>
      <p:sp>
        <p:nvSpPr>
          <p:cNvPr id="5" name="Freeform 5">
            <a:extLst>
              <a:ext uri="{FF2B5EF4-FFF2-40B4-BE49-F238E27FC236}">
                <a16:creationId xmlns:a16="http://schemas.microsoft.com/office/drawing/2014/main" id="{11601E13-E2A4-42E6-D6B7-1EAB53573F1D}"/>
              </a:ext>
            </a:extLst>
          </p:cNvPr>
          <p:cNvSpPr>
            <a:spLocks noChangeAspect="1" noEditPoints="1"/>
          </p:cNvSpPr>
          <p:nvPr userDrawn="1"/>
        </p:nvSpPr>
        <p:spPr bwMode="auto">
          <a:xfrm>
            <a:off x="7867311" y="6156201"/>
            <a:ext cx="1440000" cy="265509"/>
          </a:xfrm>
          <a:custGeom>
            <a:avLst/>
            <a:gdLst>
              <a:gd name="T0" fmla="*/ 381 w 5557"/>
              <a:gd name="T1" fmla="*/ 462 h 1022"/>
              <a:gd name="T2" fmla="*/ 363 w 5557"/>
              <a:gd name="T3" fmla="*/ 167 h 1022"/>
              <a:gd name="T4" fmla="*/ 650 w 5557"/>
              <a:gd name="T5" fmla="*/ 427 h 1022"/>
              <a:gd name="T6" fmla="*/ 349 w 5557"/>
              <a:gd name="T7" fmla="*/ 16 h 1022"/>
              <a:gd name="T8" fmla="*/ 0 w 5557"/>
              <a:gd name="T9" fmla="*/ 973 h 1022"/>
              <a:gd name="T10" fmla="*/ 191 w 5557"/>
              <a:gd name="T11" fmla="*/ 623 h 1022"/>
              <a:gd name="T12" fmla="*/ 411 w 5557"/>
              <a:gd name="T13" fmla="*/ 729 h 1022"/>
              <a:gd name="T14" fmla="*/ 645 w 5557"/>
              <a:gd name="T15" fmla="*/ 1000 h 1022"/>
              <a:gd name="T16" fmla="*/ 602 w 5557"/>
              <a:gd name="T17" fmla="*/ 713 h 1022"/>
              <a:gd name="T18" fmla="*/ 1111 w 5557"/>
              <a:gd name="T19" fmla="*/ 623 h 1022"/>
              <a:gd name="T20" fmla="*/ 1652 w 5557"/>
              <a:gd name="T21" fmla="*/ 990 h 1022"/>
              <a:gd name="T22" fmla="*/ 1477 w 5557"/>
              <a:gd name="T23" fmla="*/ 413 h 1022"/>
              <a:gd name="T24" fmla="*/ 1148 w 5557"/>
              <a:gd name="T25" fmla="*/ 21 h 1022"/>
              <a:gd name="T26" fmla="*/ 817 w 5557"/>
              <a:gd name="T27" fmla="*/ 967 h 1022"/>
              <a:gd name="T28" fmla="*/ 1002 w 5557"/>
              <a:gd name="T29" fmla="*/ 972 h 1022"/>
              <a:gd name="T30" fmla="*/ 1353 w 5557"/>
              <a:gd name="T31" fmla="*/ 777 h 1022"/>
              <a:gd name="T32" fmla="*/ 1519 w 5557"/>
              <a:gd name="T33" fmla="*/ 1004 h 1022"/>
              <a:gd name="T34" fmla="*/ 2160 w 5557"/>
              <a:gd name="T35" fmla="*/ 518 h 1022"/>
              <a:gd name="T36" fmla="*/ 2032 w 5557"/>
              <a:gd name="T37" fmla="*/ 163 h 1022"/>
              <a:gd name="T38" fmla="*/ 2227 w 5557"/>
              <a:gd name="T39" fmla="*/ 471 h 1022"/>
              <a:gd name="T40" fmla="*/ 2414 w 5557"/>
              <a:gd name="T41" fmla="*/ 156 h 1022"/>
              <a:gd name="T42" fmla="*/ 1799 w 5557"/>
              <a:gd name="T43" fmla="*/ 44 h 1022"/>
              <a:gd name="T44" fmla="*/ 1991 w 5557"/>
              <a:gd name="T45" fmla="*/ 994 h 1022"/>
              <a:gd name="T46" fmla="*/ 2214 w 5557"/>
              <a:gd name="T47" fmla="*/ 661 h 1022"/>
              <a:gd name="T48" fmla="*/ 3182 w 5557"/>
              <a:gd name="T49" fmla="*/ 843 h 1022"/>
              <a:gd name="T50" fmla="*/ 2786 w 5557"/>
              <a:gd name="T51" fmla="*/ 839 h 1022"/>
              <a:gd name="T52" fmla="*/ 2784 w 5557"/>
              <a:gd name="T53" fmla="*/ 104 h 1022"/>
              <a:gd name="T54" fmla="*/ 2595 w 5557"/>
              <a:gd name="T55" fmla="*/ 45 h 1022"/>
              <a:gd name="T56" fmla="*/ 2710 w 5557"/>
              <a:gd name="T57" fmla="*/ 1000 h 1022"/>
              <a:gd name="T58" fmla="*/ 3163 w 5557"/>
              <a:gd name="T59" fmla="*/ 945 h 1022"/>
              <a:gd name="T60" fmla="*/ 3502 w 5557"/>
              <a:gd name="T61" fmla="*/ 584 h 1022"/>
              <a:gd name="T62" fmla="*/ 3839 w 5557"/>
              <a:gd name="T63" fmla="*/ 574 h 1022"/>
              <a:gd name="T64" fmla="*/ 3517 w 5557"/>
              <a:gd name="T65" fmla="*/ 430 h 1022"/>
              <a:gd name="T66" fmla="*/ 3520 w 5557"/>
              <a:gd name="T67" fmla="*/ 183 h 1022"/>
              <a:gd name="T68" fmla="*/ 3921 w 5557"/>
              <a:gd name="T69" fmla="*/ 47 h 1022"/>
              <a:gd name="T70" fmla="*/ 3313 w 5557"/>
              <a:gd name="T71" fmla="*/ 46 h 1022"/>
              <a:gd name="T72" fmla="*/ 3430 w 5557"/>
              <a:gd name="T73" fmla="*/ 1000 h 1022"/>
              <a:gd name="T74" fmla="*/ 3947 w 5557"/>
              <a:gd name="T75" fmla="*/ 840 h 1022"/>
              <a:gd name="T76" fmla="*/ 4624 w 5557"/>
              <a:gd name="T77" fmla="*/ 19 h 1022"/>
              <a:gd name="T78" fmla="*/ 4431 w 5557"/>
              <a:gd name="T79" fmla="*/ 464 h 1022"/>
              <a:gd name="T80" fmla="*/ 4406 w 5557"/>
              <a:gd name="T81" fmla="*/ 484 h 1022"/>
              <a:gd name="T82" fmla="*/ 4040 w 5557"/>
              <a:gd name="T83" fmla="*/ 47 h 1022"/>
              <a:gd name="T84" fmla="*/ 4313 w 5557"/>
              <a:gd name="T85" fmla="*/ 742 h 1022"/>
              <a:gd name="T86" fmla="*/ 4504 w 5557"/>
              <a:gd name="T87" fmla="*/ 996 h 1022"/>
              <a:gd name="T88" fmla="*/ 4509 w 5557"/>
              <a:gd name="T89" fmla="*/ 685 h 1022"/>
              <a:gd name="T90" fmla="*/ 5498 w 5557"/>
              <a:gd name="T91" fmla="*/ 101 h 1022"/>
              <a:gd name="T92" fmla="*/ 4956 w 5557"/>
              <a:gd name="T93" fmla="*/ 72 h 1022"/>
              <a:gd name="T94" fmla="*/ 5192 w 5557"/>
              <a:gd name="T95" fmla="*/ 609 h 1022"/>
              <a:gd name="T96" fmla="*/ 5089 w 5557"/>
              <a:gd name="T97" fmla="*/ 851 h 1022"/>
              <a:gd name="T98" fmla="*/ 4820 w 5557"/>
              <a:gd name="T99" fmla="*/ 918 h 1022"/>
              <a:gd name="T100" fmla="*/ 5483 w 5557"/>
              <a:gd name="T101" fmla="*/ 580 h 1022"/>
              <a:gd name="T102" fmla="*/ 5074 w 5557"/>
              <a:gd name="T103" fmla="*/ 334 h 1022"/>
              <a:gd name="T104" fmla="*/ 5236 w 5557"/>
              <a:gd name="T105" fmla="*/ 164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57" h="1022">
                <a:moveTo>
                  <a:pt x="473" y="296"/>
                </a:moveTo>
                <a:cubicBezTo>
                  <a:pt x="474" y="322"/>
                  <a:pt x="472" y="350"/>
                  <a:pt x="466" y="377"/>
                </a:cubicBezTo>
                <a:cubicBezTo>
                  <a:pt x="455" y="421"/>
                  <a:pt x="427" y="455"/>
                  <a:pt x="381" y="462"/>
                </a:cubicBezTo>
                <a:cubicBezTo>
                  <a:pt x="319" y="471"/>
                  <a:pt x="255" y="472"/>
                  <a:pt x="191" y="477"/>
                </a:cubicBezTo>
                <a:cubicBezTo>
                  <a:pt x="191" y="161"/>
                  <a:pt x="191" y="161"/>
                  <a:pt x="191" y="161"/>
                </a:cubicBezTo>
                <a:cubicBezTo>
                  <a:pt x="250" y="163"/>
                  <a:pt x="307" y="161"/>
                  <a:pt x="363" y="167"/>
                </a:cubicBezTo>
                <a:cubicBezTo>
                  <a:pt x="430" y="175"/>
                  <a:pt x="470" y="224"/>
                  <a:pt x="473" y="296"/>
                </a:cubicBezTo>
                <a:moveTo>
                  <a:pt x="495" y="578"/>
                </a:moveTo>
                <a:cubicBezTo>
                  <a:pt x="570" y="547"/>
                  <a:pt x="620" y="497"/>
                  <a:pt x="650" y="427"/>
                </a:cubicBezTo>
                <a:cubicBezTo>
                  <a:pt x="677" y="362"/>
                  <a:pt x="676" y="295"/>
                  <a:pt x="661" y="228"/>
                </a:cubicBezTo>
                <a:cubicBezTo>
                  <a:pt x="643" y="149"/>
                  <a:pt x="596" y="92"/>
                  <a:pt x="523" y="55"/>
                </a:cubicBezTo>
                <a:cubicBezTo>
                  <a:pt x="469" y="28"/>
                  <a:pt x="410" y="16"/>
                  <a:pt x="349" y="16"/>
                </a:cubicBezTo>
                <a:cubicBezTo>
                  <a:pt x="240" y="17"/>
                  <a:pt x="130" y="20"/>
                  <a:pt x="21" y="22"/>
                </a:cubicBezTo>
                <a:cubicBezTo>
                  <a:pt x="3" y="22"/>
                  <a:pt x="0" y="31"/>
                  <a:pt x="0" y="46"/>
                </a:cubicBezTo>
                <a:cubicBezTo>
                  <a:pt x="0" y="355"/>
                  <a:pt x="0" y="664"/>
                  <a:pt x="0" y="973"/>
                </a:cubicBezTo>
                <a:cubicBezTo>
                  <a:pt x="0" y="996"/>
                  <a:pt x="0" y="996"/>
                  <a:pt x="0" y="996"/>
                </a:cubicBezTo>
                <a:cubicBezTo>
                  <a:pt x="64" y="1007"/>
                  <a:pt x="127" y="1006"/>
                  <a:pt x="191" y="996"/>
                </a:cubicBezTo>
                <a:cubicBezTo>
                  <a:pt x="191" y="623"/>
                  <a:pt x="191" y="623"/>
                  <a:pt x="191" y="623"/>
                </a:cubicBezTo>
                <a:cubicBezTo>
                  <a:pt x="219" y="623"/>
                  <a:pt x="246" y="624"/>
                  <a:pt x="273" y="623"/>
                </a:cubicBezTo>
                <a:cubicBezTo>
                  <a:pt x="335" y="620"/>
                  <a:pt x="377" y="649"/>
                  <a:pt x="402" y="705"/>
                </a:cubicBezTo>
                <a:cubicBezTo>
                  <a:pt x="405" y="713"/>
                  <a:pt x="408" y="721"/>
                  <a:pt x="411" y="729"/>
                </a:cubicBezTo>
                <a:cubicBezTo>
                  <a:pt x="437" y="798"/>
                  <a:pt x="460" y="869"/>
                  <a:pt x="488" y="937"/>
                </a:cubicBezTo>
                <a:cubicBezTo>
                  <a:pt x="513" y="997"/>
                  <a:pt x="553" y="1017"/>
                  <a:pt x="618" y="1006"/>
                </a:cubicBezTo>
                <a:cubicBezTo>
                  <a:pt x="627" y="1004"/>
                  <a:pt x="637" y="1003"/>
                  <a:pt x="645" y="1000"/>
                </a:cubicBezTo>
                <a:cubicBezTo>
                  <a:pt x="674" y="990"/>
                  <a:pt x="699" y="977"/>
                  <a:pt x="718" y="951"/>
                </a:cubicBezTo>
                <a:cubicBezTo>
                  <a:pt x="687" y="927"/>
                  <a:pt x="669" y="895"/>
                  <a:pt x="656" y="862"/>
                </a:cubicBezTo>
                <a:cubicBezTo>
                  <a:pt x="637" y="812"/>
                  <a:pt x="620" y="762"/>
                  <a:pt x="602" y="713"/>
                </a:cubicBezTo>
                <a:cubicBezTo>
                  <a:pt x="581" y="657"/>
                  <a:pt x="557" y="605"/>
                  <a:pt x="495" y="578"/>
                </a:cubicBezTo>
                <a:moveTo>
                  <a:pt x="1353" y="623"/>
                </a:moveTo>
                <a:cubicBezTo>
                  <a:pt x="1111" y="623"/>
                  <a:pt x="1111" y="623"/>
                  <a:pt x="1111" y="623"/>
                </a:cubicBezTo>
                <a:cubicBezTo>
                  <a:pt x="1151" y="482"/>
                  <a:pt x="1190" y="343"/>
                  <a:pt x="1231" y="199"/>
                </a:cubicBezTo>
                <a:cubicBezTo>
                  <a:pt x="1272" y="342"/>
                  <a:pt x="1312" y="482"/>
                  <a:pt x="1353" y="623"/>
                </a:cubicBezTo>
                <a:moveTo>
                  <a:pt x="1652" y="990"/>
                </a:moveTo>
                <a:cubicBezTo>
                  <a:pt x="1662" y="986"/>
                  <a:pt x="1663" y="981"/>
                  <a:pt x="1660" y="971"/>
                </a:cubicBezTo>
                <a:cubicBezTo>
                  <a:pt x="1641" y="914"/>
                  <a:pt x="1623" y="858"/>
                  <a:pt x="1604" y="801"/>
                </a:cubicBezTo>
                <a:cubicBezTo>
                  <a:pt x="1562" y="671"/>
                  <a:pt x="1520" y="542"/>
                  <a:pt x="1477" y="413"/>
                </a:cubicBezTo>
                <a:cubicBezTo>
                  <a:pt x="1437" y="288"/>
                  <a:pt x="1396" y="163"/>
                  <a:pt x="1356" y="38"/>
                </a:cubicBezTo>
                <a:cubicBezTo>
                  <a:pt x="1353" y="29"/>
                  <a:pt x="1348" y="24"/>
                  <a:pt x="1338" y="23"/>
                </a:cubicBezTo>
                <a:cubicBezTo>
                  <a:pt x="1275" y="14"/>
                  <a:pt x="1212" y="14"/>
                  <a:pt x="1148" y="21"/>
                </a:cubicBezTo>
                <a:cubicBezTo>
                  <a:pt x="1133" y="23"/>
                  <a:pt x="1128" y="29"/>
                  <a:pt x="1123" y="42"/>
                </a:cubicBezTo>
                <a:cubicBezTo>
                  <a:pt x="1076" y="186"/>
                  <a:pt x="1029" y="330"/>
                  <a:pt x="981" y="474"/>
                </a:cubicBezTo>
                <a:cubicBezTo>
                  <a:pt x="926" y="638"/>
                  <a:pt x="872" y="802"/>
                  <a:pt x="817" y="967"/>
                </a:cubicBezTo>
                <a:cubicBezTo>
                  <a:pt x="810" y="987"/>
                  <a:pt x="812" y="992"/>
                  <a:pt x="834" y="997"/>
                </a:cubicBezTo>
                <a:cubicBezTo>
                  <a:pt x="878" y="1008"/>
                  <a:pt x="923" y="1005"/>
                  <a:pt x="968" y="1003"/>
                </a:cubicBezTo>
                <a:cubicBezTo>
                  <a:pt x="990" y="1002"/>
                  <a:pt x="997" y="991"/>
                  <a:pt x="1002" y="972"/>
                </a:cubicBezTo>
                <a:cubicBezTo>
                  <a:pt x="1020" y="908"/>
                  <a:pt x="1040" y="843"/>
                  <a:pt x="1060" y="777"/>
                </a:cubicBezTo>
                <a:cubicBezTo>
                  <a:pt x="1084" y="777"/>
                  <a:pt x="1084" y="777"/>
                  <a:pt x="1084" y="777"/>
                </a:cubicBezTo>
                <a:cubicBezTo>
                  <a:pt x="1174" y="777"/>
                  <a:pt x="1264" y="777"/>
                  <a:pt x="1353" y="777"/>
                </a:cubicBezTo>
                <a:cubicBezTo>
                  <a:pt x="1400" y="777"/>
                  <a:pt x="1400" y="776"/>
                  <a:pt x="1414" y="822"/>
                </a:cubicBezTo>
                <a:cubicBezTo>
                  <a:pt x="1428" y="867"/>
                  <a:pt x="1443" y="911"/>
                  <a:pt x="1459" y="955"/>
                </a:cubicBezTo>
                <a:cubicBezTo>
                  <a:pt x="1469" y="982"/>
                  <a:pt x="1490" y="998"/>
                  <a:pt x="1519" y="1004"/>
                </a:cubicBezTo>
                <a:cubicBezTo>
                  <a:pt x="1565" y="1012"/>
                  <a:pt x="1609" y="1008"/>
                  <a:pt x="1652" y="990"/>
                </a:cubicBezTo>
                <a:moveTo>
                  <a:pt x="2227" y="471"/>
                </a:moveTo>
                <a:cubicBezTo>
                  <a:pt x="2211" y="497"/>
                  <a:pt x="2188" y="514"/>
                  <a:pt x="2160" y="518"/>
                </a:cubicBezTo>
                <a:cubicBezTo>
                  <a:pt x="2105" y="524"/>
                  <a:pt x="2049" y="525"/>
                  <a:pt x="1992" y="529"/>
                </a:cubicBezTo>
                <a:cubicBezTo>
                  <a:pt x="1992" y="162"/>
                  <a:pt x="1992" y="162"/>
                  <a:pt x="1992" y="162"/>
                </a:cubicBezTo>
                <a:cubicBezTo>
                  <a:pt x="2006" y="162"/>
                  <a:pt x="2019" y="162"/>
                  <a:pt x="2032" y="163"/>
                </a:cubicBezTo>
                <a:cubicBezTo>
                  <a:pt x="2067" y="163"/>
                  <a:pt x="2102" y="162"/>
                  <a:pt x="2136" y="165"/>
                </a:cubicBezTo>
                <a:cubicBezTo>
                  <a:pt x="2194" y="170"/>
                  <a:pt x="2231" y="203"/>
                  <a:pt x="2248" y="256"/>
                </a:cubicBezTo>
                <a:cubicBezTo>
                  <a:pt x="2272" y="330"/>
                  <a:pt x="2270" y="403"/>
                  <a:pt x="2227" y="471"/>
                </a:cubicBezTo>
                <a:moveTo>
                  <a:pt x="2444" y="455"/>
                </a:moveTo>
                <a:cubicBezTo>
                  <a:pt x="2460" y="402"/>
                  <a:pt x="2462" y="347"/>
                  <a:pt x="2456" y="291"/>
                </a:cubicBezTo>
                <a:cubicBezTo>
                  <a:pt x="2451" y="243"/>
                  <a:pt x="2439" y="197"/>
                  <a:pt x="2414" y="156"/>
                </a:cubicBezTo>
                <a:cubicBezTo>
                  <a:pt x="2356" y="63"/>
                  <a:pt x="2266" y="21"/>
                  <a:pt x="2160" y="17"/>
                </a:cubicBezTo>
                <a:cubicBezTo>
                  <a:pt x="2048" y="13"/>
                  <a:pt x="1936" y="18"/>
                  <a:pt x="1823" y="20"/>
                </a:cubicBezTo>
                <a:cubicBezTo>
                  <a:pt x="1802" y="20"/>
                  <a:pt x="1799" y="24"/>
                  <a:pt x="1799" y="44"/>
                </a:cubicBezTo>
                <a:cubicBezTo>
                  <a:pt x="1799" y="354"/>
                  <a:pt x="1799" y="664"/>
                  <a:pt x="1799" y="974"/>
                </a:cubicBezTo>
                <a:cubicBezTo>
                  <a:pt x="1799" y="995"/>
                  <a:pt x="1799" y="995"/>
                  <a:pt x="1799" y="995"/>
                </a:cubicBezTo>
                <a:cubicBezTo>
                  <a:pt x="1864" y="1003"/>
                  <a:pt x="1927" y="1003"/>
                  <a:pt x="1991" y="994"/>
                </a:cubicBezTo>
                <a:cubicBezTo>
                  <a:pt x="1991" y="672"/>
                  <a:pt x="1991" y="672"/>
                  <a:pt x="1991" y="672"/>
                </a:cubicBezTo>
                <a:cubicBezTo>
                  <a:pt x="1999" y="672"/>
                  <a:pt x="2005" y="672"/>
                  <a:pt x="2011" y="672"/>
                </a:cubicBezTo>
                <a:cubicBezTo>
                  <a:pt x="2079" y="671"/>
                  <a:pt x="2147" y="676"/>
                  <a:pt x="2214" y="661"/>
                </a:cubicBezTo>
                <a:cubicBezTo>
                  <a:pt x="2330" y="636"/>
                  <a:pt x="2410" y="570"/>
                  <a:pt x="2444" y="455"/>
                </a:cubicBezTo>
                <a:moveTo>
                  <a:pt x="3163" y="945"/>
                </a:moveTo>
                <a:cubicBezTo>
                  <a:pt x="3180" y="913"/>
                  <a:pt x="3180" y="878"/>
                  <a:pt x="3182" y="843"/>
                </a:cubicBezTo>
                <a:cubicBezTo>
                  <a:pt x="3182" y="840"/>
                  <a:pt x="3174" y="835"/>
                  <a:pt x="3170" y="835"/>
                </a:cubicBezTo>
                <a:cubicBezTo>
                  <a:pt x="3071" y="835"/>
                  <a:pt x="2971" y="835"/>
                  <a:pt x="2872" y="836"/>
                </a:cubicBezTo>
                <a:cubicBezTo>
                  <a:pt x="2844" y="836"/>
                  <a:pt x="2816" y="838"/>
                  <a:pt x="2786" y="839"/>
                </a:cubicBezTo>
                <a:cubicBezTo>
                  <a:pt x="2786" y="833"/>
                  <a:pt x="2786" y="828"/>
                  <a:pt x="2786" y="823"/>
                </a:cubicBezTo>
                <a:cubicBezTo>
                  <a:pt x="2786" y="595"/>
                  <a:pt x="2786" y="366"/>
                  <a:pt x="2786" y="138"/>
                </a:cubicBezTo>
                <a:cubicBezTo>
                  <a:pt x="2786" y="127"/>
                  <a:pt x="2785" y="115"/>
                  <a:pt x="2784" y="104"/>
                </a:cubicBezTo>
                <a:cubicBezTo>
                  <a:pt x="2780" y="52"/>
                  <a:pt x="2744" y="18"/>
                  <a:pt x="2692" y="16"/>
                </a:cubicBezTo>
                <a:cubicBezTo>
                  <a:pt x="2669" y="15"/>
                  <a:pt x="2647" y="16"/>
                  <a:pt x="2624" y="16"/>
                </a:cubicBezTo>
                <a:cubicBezTo>
                  <a:pt x="2595" y="16"/>
                  <a:pt x="2595" y="16"/>
                  <a:pt x="2595" y="45"/>
                </a:cubicBezTo>
                <a:cubicBezTo>
                  <a:pt x="2595" y="323"/>
                  <a:pt x="2595" y="601"/>
                  <a:pt x="2595" y="879"/>
                </a:cubicBezTo>
                <a:cubicBezTo>
                  <a:pt x="2595" y="892"/>
                  <a:pt x="2595" y="905"/>
                  <a:pt x="2598" y="918"/>
                </a:cubicBezTo>
                <a:cubicBezTo>
                  <a:pt x="2610" y="971"/>
                  <a:pt x="2649" y="1000"/>
                  <a:pt x="2710" y="1000"/>
                </a:cubicBezTo>
                <a:cubicBezTo>
                  <a:pt x="2820" y="1000"/>
                  <a:pt x="2931" y="1000"/>
                  <a:pt x="3042" y="999"/>
                </a:cubicBezTo>
                <a:cubicBezTo>
                  <a:pt x="3055" y="999"/>
                  <a:pt x="3070" y="998"/>
                  <a:pt x="3083" y="997"/>
                </a:cubicBezTo>
                <a:cubicBezTo>
                  <a:pt x="3118" y="992"/>
                  <a:pt x="3147" y="977"/>
                  <a:pt x="3163" y="945"/>
                </a:cubicBezTo>
                <a:moveTo>
                  <a:pt x="3947" y="840"/>
                </a:moveTo>
                <a:cubicBezTo>
                  <a:pt x="3502" y="840"/>
                  <a:pt x="3502" y="840"/>
                  <a:pt x="3502" y="840"/>
                </a:cubicBezTo>
                <a:cubicBezTo>
                  <a:pt x="3502" y="584"/>
                  <a:pt x="3502" y="584"/>
                  <a:pt x="3502" y="584"/>
                </a:cubicBezTo>
                <a:cubicBezTo>
                  <a:pt x="3529" y="584"/>
                  <a:pt x="3529" y="584"/>
                  <a:pt x="3529" y="584"/>
                </a:cubicBezTo>
                <a:cubicBezTo>
                  <a:pt x="3627" y="584"/>
                  <a:pt x="3724" y="584"/>
                  <a:pt x="3821" y="585"/>
                </a:cubicBezTo>
                <a:cubicBezTo>
                  <a:pt x="3830" y="585"/>
                  <a:pt x="3837" y="585"/>
                  <a:pt x="3839" y="574"/>
                </a:cubicBezTo>
                <a:cubicBezTo>
                  <a:pt x="3850" y="529"/>
                  <a:pt x="3851" y="484"/>
                  <a:pt x="3839" y="439"/>
                </a:cubicBezTo>
                <a:cubicBezTo>
                  <a:pt x="3838" y="435"/>
                  <a:pt x="3830" y="428"/>
                  <a:pt x="3825" y="428"/>
                </a:cubicBezTo>
                <a:cubicBezTo>
                  <a:pt x="3722" y="428"/>
                  <a:pt x="3620" y="428"/>
                  <a:pt x="3517" y="430"/>
                </a:cubicBezTo>
                <a:cubicBezTo>
                  <a:pt x="3503" y="430"/>
                  <a:pt x="3501" y="426"/>
                  <a:pt x="3501" y="414"/>
                </a:cubicBezTo>
                <a:cubicBezTo>
                  <a:pt x="3501" y="343"/>
                  <a:pt x="3501" y="273"/>
                  <a:pt x="3500" y="202"/>
                </a:cubicBezTo>
                <a:cubicBezTo>
                  <a:pt x="3500" y="187"/>
                  <a:pt x="3504" y="183"/>
                  <a:pt x="3520" y="183"/>
                </a:cubicBezTo>
                <a:cubicBezTo>
                  <a:pt x="3643" y="184"/>
                  <a:pt x="3767" y="183"/>
                  <a:pt x="3890" y="184"/>
                </a:cubicBezTo>
                <a:cubicBezTo>
                  <a:pt x="3906" y="184"/>
                  <a:pt x="3911" y="179"/>
                  <a:pt x="3915" y="165"/>
                </a:cubicBezTo>
                <a:cubicBezTo>
                  <a:pt x="3925" y="126"/>
                  <a:pt x="3926" y="87"/>
                  <a:pt x="3921" y="47"/>
                </a:cubicBezTo>
                <a:cubicBezTo>
                  <a:pt x="3918" y="23"/>
                  <a:pt x="3918" y="23"/>
                  <a:pt x="3895" y="23"/>
                </a:cubicBezTo>
                <a:cubicBezTo>
                  <a:pt x="3708" y="23"/>
                  <a:pt x="3522" y="23"/>
                  <a:pt x="3335" y="23"/>
                </a:cubicBezTo>
                <a:cubicBezTo>
                  <a:pt x="3319" y="23"/>
                  <a:pt x="3313" y="30"/>
                  <a:pt x="3313" y="46"/>
                </a:cubicBezTo>
                <a:cubicBezTo>
                  <a:pt x="3313" y="133"/>
                  <a:pt x="3313" y="221"/>
                  <a:pt x="3313" y="308"/>
                </a:cubicBezTo>
                <a:cubicBezTo>
                  <a:pt x="3313" y="499"/>
                  <a:pt x="3313" y="690"/>
                  <a:pt x="3313" y="881"/>
                </a:cubicBezTo>
                <a:cubicBezTo>
                  <a:pt x="3313" y="960"/>
                  <a:pt x="3352" y="1000"/>
                  <a:pt x="3430" y="1000"/>
                </a:cubicBezTo>
                <a:cubicBezTo>
                  <a:pt x="3560" y="1000"/>
                  <a:pt x="3689" y="1000"/>
                  <a:pt x="3819" y="1000"/>
                </a:cubicBezTo>
                <a:cubicBezTo>
                  <a:pt x="3847" y="999"/>
                  <a:pt x="3876" y="997"/>
                  <a:pt x="3901" y="981"/>
                </a:cubicBezTo>
                <a:cubicBezTo>
                  <a:pt x="3939" y="957"/>
                  <a:pt x="3961" y="889"/>
                  <a:pt x="3947" y="840"/>
                </a:cubicBezTo>
                <a:moveTo>
                  <a:pt x="4772" y="57"/>
                </a:moveTo>
                <a:cubicBezTo>
                  <a:pt x="4781" y="36"/>
                  <a:pt x="4777" y="28"/>
                  <a:pt x="4754" y="23"/>
                </a:cubicBezTo>
                <a:cubicBezTo>
                  <a:pt x="4711" y="14"/>
                  <a:pt x="4667" y="15"/>
                  <a:pt x="4624" y="19"/>
                </a:cubicBezTo>
                <a:cubicBezTo>
                  <a:pt x="4605" y="21"/>
                  <a:pt x="4593" y="28"/>
                  <a:pt x="4588" y="47"/>
                </a:cubicBezTo>
                <a:cubicBezTo>
                  <a:pt x="4586" y="58"/>
                  <a:pt x="4581" y="68"/>
                  <a:pt x="4577" y="78"/>
                </a:cubicBezTo>
                <a:cubicBezTo>
                  <a:pt x="4528" y="207"/>
                  <a:pt x="4479" y="335"/>
                  <a:pt x="4431" y="464"/>
                </a:cubicBezTo>
                <a:cubicBezTo>
                  <a:pt x="4426" y="477"/>
                  <a:pt x="4422" y="490"/>
                  <a:pt x="4418" y="504"/>
                </a:cubicBezTo>
                <a:cubicBezTo>
                  <a:pt x="4416" y="504"/>
                  <a:pt x="4415" y="504"/>
                  <a:pt x="4413" y="504"/>
                </a:cubicBezTo>
                <a:cubicBezTo>
                  <a:pt x="4411" y="497"/>
                  <a:pt x="4408" y="491"/>
                  <a:pt x="4406" y="484"/>
                </a:cubicBezTo>
                <a:cubicBezTo>
                  <a:pt x="4368" y="342"/>
                  <a:pt x="4307" y="209"/>
                  <a:pt x="4252" y="74"/>
                </a:cubicBezTo>
                <a:cubicBezTo>
                  <a:pt x="4241" y="47"/>
                  <a:pt x="4222" y="24"/>
                  <a:pt x="4192" y="17"/>
                </a:cubicBezTo>
                <a:cubicBezTo>
                  <a:pt x="4137" y="4"/>
                  <a:pt x="4088" y="18"/>
                  <a:pt x="4040" y="47"/>
                </a:cubicBezTo>
                <a:cubicBezTo>
                  <a:pt x="4046" y="61"/>
                  <a:pt x="4052" y="75"/>
                  <a:pt x="4058" y="89"/>
                </a:cubicBezTo>
                <a:cubicBezTo>
                  <a:pt x="4135" y="269"/>
                  <a:pt x="4211" y="450"/>
                  <a:pt x="4289" y="630"/>
                </a:cubicBezTo>
                <a:cubicBezTo>
                  <a:pt x="4305" y="666"/>
                  <a:pt x="4314" y="702"/>
                  <a:pt x="4313" y="742"/>
                </a:cubicBezTo>
                <a:cubicBezTo>
                  <a:pt x="4311" y="820"/>
                  <a:pt x="4313" y="898"/>
                  <a:pt x="4313" y="976"/>
                </a:cubicBezTo>
                <a:cubicBezTo>
                  <a:pt x="4313" y="997"/>
                  <a:pt x="4313" y="997"/>
                  <a:pt x="4313" y="997"/>
                </a:cubicBezTo>
                <a:cubicBezTo>
                  <a:pt x="4377" y="1006"/>
                  <a:pt x="4440" y="1007"/>
                  <a:pt x="4504" y="996"/>
                </a:cubicBezTo>
                <a:cubicBezTo>
                  <a:pt x="4505" y="990"/>
                  <a:pt x="4505" y="985"/>
                  <a:pt x="4505" y="980"/>
                </a:cubicBezTo>
                <a:cubicBezTo>
                  <a:pt x="4505" y="889"/>
                  <a:pt x="4505" y="798"/>
                  <a:pt x="4505" y="707"/>
                </a:cubicBezTo>
                <a:cubicBezTo>
                  <a:pt x="4505" y="700"/>
                  <a:pt x="4506" y="692"/>
                  <a:pt x="4509" y="685"/>
                </a:cubicBezTo>
                <a:cubicBezTo>
                  <a:pt x="4596" y="476"/>
                  <a:pt x="4684" y="266"/>
                  <a:pt x="4772" y="57"/>
                </a:cubicBezTo>
                <a:moveTo>
                  <a:pt x="5443" y="217"/>
                </a:moveTo>
                <a:cubicBezTo>
                  <a:pt x="5473" y="184"/>
                  <a:pt x="5491" y="146"/>
                  <a:pt x="5498" y="101"/>
                </a:cubicBezTo>
                <a:cubicBezTo>
                  <a:pt x="5500" y="86"/>
                  <a:pt x="5495" y="79"/>
                  <a:pt x="5482" y="72"/>
                </a:cubicBezTo>
                <a:cubicBezTo>
                  <a:pt x="5397" y="32"/>
                  <a:pt x="5307" y="7"/>
                  <a:pt x="5213" y="4"/>
                </a:cubicBezTo>
                <a:cubicBezTo>
                  <a:pt x="5121" y="0"/>
                  <a:pt x="5034" y="18"/>
                  <a:pt x="4956" y="72"/>
                </a:cubicBezTo>
                <a:cubicBezTo>
                  <a:pt x="4842" y="152"/>
                  <a:pt x="4810" y="307"/>
                  <a:pt x="4884" y="425"/>
                </a:cubicBezTo>
                <a:cubicBezTo>
                  <a:pt x="4914" y="473"/>
                  <a:pt x="4958" y="506"/>
                  <a:pt x="5009" y="530"/>
                </a:cubicBezTo>
                <a:cubicBezTo>
                  <a:pt x="5069" y="557"/>
                  <a:pt x="5131" y="581"/>
                  <a:pt x="5192" y="609"/>
                </a:cubicBezTo>
                <a:cubicBezTo>
                  <a:pt x="5222" y="623"/>
                  <a:pt x="5253" y="638"/>
                  <a:pt x="5278" y="659"/>
                </a:cubicBezTo>
                <a:cubicBezTo>
                  <a:pt x="5350" y="717"/>
                  <a:pt x="5333" y="814"/>
                  <a:pt x="5247" y="848"/>
                </a:cubicBezTo>
                <a:cubicBezTo>
                  <a:pt x="5195" y="868"/>
                  <a:pt x="5142" y="861"/>
                  <a:pt x="5089" y="851"/>
                </a:cubicBezTo>
                <a:cubicBezTo>
                  <a:pt x="5016" y="837"/>
                  <a:pt x="4950" y="806"/>
                  <a:pt x="4886" y="766"/>
                </a:cubicBezTo>
                <a:cubicBezTo>
                  <a:pt x="4846" y="802"/>
                  <a:pt x="4822" y="846"/>
                  <a:pt x="4811" y="898"/>
                </a:cubicBezTo>
                <a:cubicBezTo>
                  <a:pt x="4808" y="908"/>
                  <a:pt x="4811" y="913"/>
                  <a:pt x="4820" y="918"/>
                </a:cubicBezTo>
                <a:cubicBezTo>
                  <a:pt x="4897" y="967"/>
                  <a:pt x="4980" y="1000"/>
                  <a:pt x="5070" y="1011"/>
                </a:cubicBezTo>
                <a:cubicBezTo>
                  <a:pt x="5169" y="1022"/>
                  <a:pt x="5266" y="1018"/>
                  <a:pt x="5360" y="978"/>
                </a:cubicBezTo>
                <a:cubicBezTo>
                  <a:pt x="5539" y="902"/>
                  <a:pt x="5557" y="690"/>
                  <a:pt x="5483" y="580"/>
                </a:cubicBezTo>
                <a:cubicBezTo>
                  <a:pt x="5448" y="528"/>
                  <a:pt x="5401" y="489"/>
                  <a:pt x="5344" y="463"/>
                </a:cubicBezTo>
                <a:cubicBezTo>
                  <a:pt x="5279" y="433"/>
                  <a:pt x="5213" y="407"/>
                  <a:pt x="5149" y="378"/>
                </a:cubicBezTo>
                <a:cubicBezTo>
                  <a:pt x="5123" y="366"/>
                  <a:pt x="5097" y="352"/>
                  <a:pt x="5074" y="334"/>
                </a:cubicBezTo>
                <a:cubicBezTo>
                  <a:pt x="5038" y="306"/>
                  <a:pt x="5030" y="263"/>
                  <a:pt x="5051" y="223"/>
                </a:cubicBezTo>
                <a:cubicBezTo>
                  <a:pt x="5065" y="196"/>
                  <a:pt x="5088" y="179"/>
                  <a:pt x="5117" y="169"/>
                </a:cubicBezTo>
                <a:cubicBezTo>
                  <a:pt x="5156" y="156"/>
                  <a:pt x="5196" y="158"/>
                  <a:pt x="5236" y="164"/>
                </a:cubicBezTo>
                <a:cubicBezTo>
                  <a:pt x="5300" y="173"/>
                  <a:pt x="5361" y="195"/>
                  <a:pt x="5420" y="222"/>
                </a:cubicBezTo>
                <a:cubicBezTo>
                  <a:pt x="5429" y="226"/>
                  <a:pt x="5436" y="225"/>
                  <a:pt x="5443" y="2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TextBox 9">
            <a:extLst>
              <a:ext uri="{FF2B5EF4-FFF2-40B4-BE49-F238E27FC236}">
                <a16:creationId xmlns:a16="http://schemas.microsoft.com/office/drawing/2014/main" id="{B2A925EE-C163-B596-9CC1-AE516B994A8D}"/>
              </a:ext>
            </a:extLst>
          </p:cNvPr>
          <p:cNvSpPr txBox="1"/>
          <p:nvPr userDrawn="1"/>
        </p:nvSpPr>
        <p:spPr>
          <a:xfrm>
            <a:off x="463968" y="2810958"/>
            <a:ext cx="2050632" cy="191723"/>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lnSpc>
                <a:spcPct val="110000"/>
              </a:lnSpc>
            </a:pPr>
            <a:r>
              <a:rPr lang="en-GB" sz="1200" dirty="0">
                <a:solidFill>
                  <a:schemeClr val="bg1"/>
                </a:solidFill>
                <a:latin typeface="+mn-lt"/>
              </a:rPr>
              <a:t>For further details contact:</a:t>
            </a:r>
          </a:p>
        </p:txBody>
      </p:sp>
      <p:sp>
        <p:nvSpPr>
          <p:cNvPr id="11" name="Text Placeholder 45">
            <a:extLst>
              <a:ext uri="{FF2B5EF4-FFF2-40B4-BE49-F238E27FC236}">
                <a16:creationId xmlns:a16="http://schemas.microsoft.com/office/drawing/2014/main" id="{99664DAD-A290-4365-AC46-15FBC6E22CD9}"/>
              </a:ext>
            </a:extLst>
          </p:cNvPr>
          <p:cNvSpPr>
            <a:spLocks noGrp="1"/>
          </p:cNvSpPr>
          <p:nvPr>
            <p:ph type="body" sz="quarter" idx="17"/>
          </p:nvPr>
        </p:nvSpPr>
        <p:spPr>
          <a:xfrm>
            <a:off x="463968" y="3473387"/>
            <a:ext cx="2202041" cy="157817"/>
          </a:xfrm>
          <a:prstGeom prst="rect">
            <a:avLst/>
          </a:prstGeom>
        </p:spPr>
        <p:txBody>
          <a:bodyPr vert="horz" lIns="0" tIns="0" rIns="0" bIns="0" rtlCol="0" anchor="t" anchorCtr="0">
            <a:noAutofit/>
          </a:bodyPr>
          <a:lstStyle>
            <a:lvl1pPr marL="0" indent="0">
              <a:buNone/>
              <a:defRPr lang="en-GB" sz="900" dirty="0">
                <a:solidFill>
                  <a:schemeClr val="bg1"/>
                </a:solidFill>
                <a:ea typeface="+mj-ea"/>
                <a:cs typeface="+mj-cs"/>
              </a:defRPr>
            </a:lvl1pPr>
          </a:lstStyle>
          <a:p>
            <a:pPr marL="4769" lvl="0" indent="-171450">
              <a:spcBef>
                <a:spcPct val="0"/>
              </a:spcBef>
            </a:pPr>
            <a:endParaRPr lang="en-GB" dirty="0"/>
          </a:p>
        </p:txBody>
      </p:sp>
      <p:sp>
        <p:nvSpPr>
          <p:cNvPr id="12" name="Text Placeholder 45">
            <a:extLst>
              <a:ext uri="{FF2B5EF4-FFF2-40B4-BE49-F238E27FC236}">
                <a16:creationId xmlns:a16="http://schemas.microsoft.com/office/drawing/2014/main" id="{7B9849C3-724F-7940-754C-F94297BEBA5D}"/>
              </a:ext>
            </a:extLst>
          </p:cNvPr>
          <p:cNvSpPr>
            <a:spLocks noGrp="1"/>
          </p:cNvSpPr>
          <p:nvPr>
            <p:ph type="body" sz="quarter" idx="18" hasCustomPrompt="1"/>
          </p:nvPr>
        </p:nvSpPr>
        <p:spPr>
          <a:xfrm>
            <a:off x="463968" y="3640074"/>
            <a:ext cx="2202041" cy="157817"/>
          </a:xfrm>
          <a:prstGeom prst="rect">
            <a:avLst/>
          </a:prstGeom>
        </p:spPr>
        <p:txBody>
          <a:bodyPr vert="horz" lIns="0" tIns="0" rIns="0" bIns="0" rtlCol="0" anchor="t" anchorCtr="0">
            <a:noAutofit/>
          </a:bodyPr>
          <a:lstStyle>
            <a:lvl1pPr marL="0" indent="0">
              <a:buNone/>
              <a:defRPr lang="en-GB" sz="900" dirty="0">
                <a:solidFill>
                  <a:schemeClr val="bg1"/>
                </a:solidFill>
                <a:ea typeface="+mj-ea"/>
                <a:cs typeface="+mj-cs"/>
              </a:defRPr>
            </a:lvl1pPr>
          </a:lstStyle>
          <a:p>
            <a:pPr marL="4769" lvl="0" indent="-171450">
              <a:spcBef>
                <a:spcPct val="0"/>
              </a:spcBef>
            </a:pPr>
            <a:r>
              <a:rPr lang="en-US" dirty="0"/>
              <a:t>Enter email</a:t>
            </a:r>
            <a:endParaRPr lang="en-GB" dirty="0"/>
          </a:p>
        </p:txBody>
      </p:sp>
      <p:sp>
        <p:nvSpPr>
          <p:cNvPr id="13" name="Text Placeholder 45">
            <a:extLst>
              <a:ext uri="{FF2B5EF4-FFF2-40B4-BE49-F238E27FC236}">
                <a16:creationId xmlns:a16="http://schemas.microsoft.com/office/drawing/2014/main" id="{184D6BCB-3EE6-281A-B5B0-55A736C5755D}"/>
              </a:ext>
            </a:extLst>
          </p:cNvPr>
          <p:cNvSpPr>
            <a:spLocks noGrp="1"/>
          </p:cNvSpPr>
          <p:nvPr>
            <p:ph type="body" sz="quarter" idx="31" hasCustomPrompt="1"/>
          </p:nvPr>
        </p:nvSpPr>
        <p:spPr>
          <a:xfrm>
            <a:off x="463968" y="3833239"/>
            <a:ext cx="2202041" cy="157817"/>
          </a:xfrm>
          <a:prstGeom prst="rect">
            <a:avLst/>
          </a:prstGeom>
        </p:spPr>
        <p:txBody>
          <a:bodyPr vert="horz" lIns="0" tIns="0" rIns="0" bIns="0" rtlCol="0" anchor="t" anchorCtr="0">
            <a:noAutofit/>
          </a:bodyPr>
          <a:lstStyle>
            <a:lvl1pPr marL="0" indent="0">
              <a:buNone/>
              <a:defRPr lang="en-GB" sz="900" dirty="0">
                <a:solidFill>
                  <a:schemeClr val="bg1"/>
                </a:solidFill>
                <a:ea typeface="+mj-ea"/>
                <a:cs typeface="+mj-cs"/>
              </a:defRPr>
            </a:lvl1pPr>
          </a:lstStyle>
          <a:p>
            <a:pPr marL="4769" lvl="0" indent="-171450">
              <a:spcBef>
                <a:spcPct val="0"/>
              </a:spcBef>
            </a:pPr>
            <a:r>
              <a:rPr lang="en-US" dirty="0"/>
              <a:t>Enter name and number</a:t>
            </a:r>
            <a:endParaRPr lang="en-GB" dirty="0"/>
          </a:p>
        </p:txBody>
      </p:sp>
      <p:sp>
        <p:nvSpPr>
          <p:cNvPr id="16" name="Text Placeholder 45">
            <a:extLst>
              <a:ext uri="{FF2B5EF4-FFF2-40B4-BE49-F238E27FC236}">
                <a16:creationId xmlns:a16="http://schemas.microsoft.com/office/drawing/2014/main" id="{E8955D7E-8F76-CD66-5BE3-BDF2ED1ACE12}"/>
              </a:ext>
            </a:extLst>
          </p:cNvPr>
          <p:cNvSpPr>
            <a:spLocks noGrp="1"/>
          </p:cNvSpPr>
          <p:nvPr>
            <p:ph type="body" sz="quarter" idx="32" hasCustomPrompt="1"/>
          </p:nvPr>
        </p:nvSpPr>
        <p:spPr>
          <a:xfrm>
            <a:off x="463968" y="3999926"/>
            <a:ext cx="2202041" cy="157817"/>
          </a:xfrm>
          <a:prstGeom prst="rect">
            <a:avLst/>
          </a:prstGeom>
        </p:spPr>
        <p:txBody>
          <a:bodyPr vert="horz" lIns="0" tIns="0" rIns="0" bIns="0" rtlCol="0" anchor="t" anchorCtr="0">
            <a:noAutofit/>
          </a:bodyPr>
          <a:lstStyle>
            <a:lvl1pPr marL="0" indent="0">
              <a:buNone/>
              <a:defRPr lang="en-GB" sz="900" dirty="0">
                <a:solidFill>
                  <a:schemeClr val="bg1"/>
                </a:solidFill>
                <a:ea typeface="+mj-ea"/>
                <a:cs typeface="+mj-cs"/>
              </a:defRPr>
            </a:lvl1pPr>
          </a:lstStyle>
          <a:p>
            <a:pPr marL="4769" lvl="0" indent="-171450">
              <a:spcBef>
                <a:spcPct val="0"/>
              </a:spcBef>
            </a:pPr>
            <a:r>
              <a:rPr lang="en-US" dirty="0"/>
              <a:t>Enter email</a:t>
            </a:r>
            <a:endParaRPr lang="en-GB" dirty="0"/>
          </a:p>
        </p:txBody>
      </p:sp>
      <p:sp>
        <p:nvSpPr>
          <p:cNvPr id="21" name="Picture Placeholder 29">
            <a:extLst>
              <a:ext uri="{FF2B5EF4-FFF2-40B4-BE49-F238E27FC236}">
                <a16:creationId xmlns:a16="http://schemas.microsoft.com/office/drawing/2014/main" id="{95F905D1-F2F1-8C9F-4906-36A2776EABED}"/>
              </a:ext>
            </a:extLst>
          </p:cNvPr>
          <p:cNvSpPr>
            <a:spLocks noGrp="1"/>
          </p:cNvSpPr>
          <p:nvPr>
            <p:ph type="pic" sz="quarter" idx="25" hasCustomPrompt="1"/>
          </p:nvPr>
        </p:nvSpPr>
        <p:spPr>
          <a:xfrm>
            <a:off x="7984061" y="5109497"/>
            <a:ext cx="1206500" cy="831850"/>
          </a:xfrm>
          <a:prstGeom prst="rect">
            <a:avLst/>
          </a:prstGeom>
        </p:spPr>
        <p:txBody>
          <a:bodyPr anchor="ctr"/>
          <a:lstStyle>
            <a:lvl1pPr marL="0" indent="0" algn="ctr">
              <a:buNone/>
              <a:defRPr sz="1600">
                <a:solidFill>
                  <a:schemeClr val="bg1"/>
                </a:solidFill>
              </a:defRPr>
            </a:lvl1pPr>
          </a:lstStyle>
          <a:p>
            <a:r>
              <a:rPr lang="en-GB" dirty="0"/>
              <a:t>Client logo</a:t>
            </a:r>
          </a:p>
        </p:txBody>
      </p:sp>
    </p:spTree>
    <p:extLst>
      <p:ext uri="{BB962C8B-B14F-4D97-AF65-F5344CB8AC3E}">
        <p14:creationId xmlns:p14="http://schemas.microsoft.com/office/powerpoint/2010/main" val="51620220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rquoise cov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311A-1BD6-095B-B885-CE45E38E33C5}"/>
              </a:ext>
            </a:extLst>
          </p:cNvPr>
          <p:cNvSpPr>
            <a:spLocks noGrp="1"/>
          </p:cNvSpPr>
          <p:nvPr>
            <p:ph type="ctrTitle" hasCustomPrompt="1"/>
          </p:nvPr>
        </p:nvSpPr>
        <p:spPr>
          <a:xfrm>
            <a:off x="418073" y="978081"/>
            <a:ext cx="4799056" cy="1403578"/>
          </a:xfrm>
          <a:prstGeom prst="rect">
            <a:avLst/>
          </a:prstGeom>
        </p:spPr>
        <p:txBody>
          <a:bodyPr lIns="0" tIns="0" rIns="0" bIns="0" anchor="b" anchorCtr="0">
            <a:noAutofit/>
          </a:bodyPr>
          <a:lstStyle>
            <a:lvl1pPr algn="l">
              <a:defRPr sz="3200" b="0" i="0">
                <a:solidFill>
                  <a:schemeClr val="accent1"/>
                </a:solidFill>
                <a:latin typeface="+mn-lt"/>
                <a:cs typeface="Canaccord Effra" panose="020B0603020203020204" pitchFamily="34" charset="0"/>
              </a:defRPr>
            </a:lvl1pPr>
          </a:lstStyle>
          <a:p>
            <a:r>
              <a:rPr lang="en-US" dirty="0"/>
              <a:t>[TO LET/FOR SALE/ETC]</a:t>
            </a:r>
          </a:p>
        </p:txBody>
      </p:sp>
      <p:sp>
        <p:nvSpPr>
          <p:cNvPr id="5" name="Subtitle 2">
            <a:extLst>
              <a:ext uri="{FF2B5EF4-FFF2-40B4-BE49-F238E27FC236}">
                <a16:creationId xmlns:a16="http://schemas.microsoft.com/office/drawing/2014/main" id="{BB351F1B-D9A9-2609-36D5-B4C9C397BE12}"/>
              </a:ext>
            </a:extLst>
          </p:cNvPr>
          <p:cNvSpPr>
            <a:spLocks noGrp="1"/>
          </p:cNvSpPr>
          <p:nvPr>
            <p:ph type="subTitle" idx="1" hasCustomPrompt="1"/>
          </p:nvPr>
        </p:nvSpPr>
        <p:spPr>
          <a:xfrm>
            <a:off x="418072" y="2479820"/>
            <a:ext cx="4473967" cy="855899"/>
          </a:xfrm>
          <a:prstGeom prst="rect">
            <a:avLst/>
          </a:prstGeom>
        </p:spPr>
        <p:txBody>
          <a:bodyPr wrap="square" lIns="0" tIns="0" rIns="0" bIns="0">
            <a:noAutofit/>
          </a:bodyPr>
          <a:lstStyle>
            <a:lvl1pPr marL="0" indent="0" algn="l" fontAlgn="t">
              <a:lnSpc>
                <a:spcPct val="114000"/>
              </a:lnSpc>
              <a:buNone/>
              <a:defRPr sz="2800" b="0" i="0">
                <a:solidFill>
                  <a:schemeClr val="accent1"/>
                </a:solidFill>
                <a:latin typeface="+mn-lt"/>
                <a:cs typeface="Canaccord Effra" panose="020B0603020203020204" pitchFamily="34" charset="0"/>
              </a:defRPr>
            </a:lvl1pPr>
            <a:lvl2pPr marL="333361" indent="0" algn="ctr">
              <a:buNone/>
              <a:defRPr sz="1458"/>
            </a:lvl2pPr>
            <a:lvl3pPr marL="666722" indent="0" algn="ctr">
              <a:buNone/>
              <a:defRPr sz="1313"/>
            </a:lvl3pPr>
            <a:lvl4pPr marL="1000082" indent="0" algn="ctr">
              <a:buNone/>
              <a:defRPr sz="1167"/>
            </a:lvl4pPr>
            <a:lvl5pPr marL="1333443" indent="0" algn="ctr">
              <a:buNone/>
              <a:defRPr sz="1167"/>
            </a:lvl5pPr>
            <a:lvl6pPr marL="1666803" indent="0" algn="ctr">
              <a:buNone/>
              <a:defRPr sz="1167"/>
            </a:lvl6pPr>
            <a:lvl7pPr marL="2000164" indent="0" algn="ctr">
              <a:buNone/>
              <a:defRPr sz="1167"/>
            </a:lvl7pPr>
            <a:lvl8pPr marL="2333525" indent="0" algn="ctr">
              <a:buNone/>
              <a:defRPr sz="1167"/>
            </a:lvl8pPr>
            <a:lvl9pPr marL="2666886" indent="0" algn="ctr">
              <a:buNone/>
              <a:defRPr sz="1167"/>
            </a:lvl9pPr>
          </a:lstStyle>
          <a:p>
            <a:r>
              <a:rPr lang="en-US" dirty="0"/>
              <a:t>Enter name</a:t>
            </a:r>
          </a:p>
        </p:txBody>
      </p:sp>
      <p:sp>
        <p:nvSpPr>
          <p:cNvPr id="4" name="Rectangle 3">
            <a:extLst>
              <a:ext uri="{FF2B5EF4-FFF2-40B4-BE49-F238E27FC236}">
                <a16:creationId xmlns:a16="http://schemas.microsoft.com/office/drawing/2014/main" id="{6C1816E7-5F38-A8CC-EFAE-217C3391946E}"/>
              </a:ext>
            </a:extLst>
          </p:cNvPr>
          <p:cNvSpPr/>
          <p:nvPr userDrawn="1"/>
        </p:nvSpPr>
        <p:spPr>
          <a:xfrm>
            <a:off x="1" y="4"/>
            <a:ext cx="9683750" cy="105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3"/>
          </a:p>
        </p:txBody>
      </p:sp>
      <p:sp>
        <p:nvSpPr>
          <p:cNvPr id="14" name="Freeform 5">
            <a:extLst>
              <a:ext uri="{FF2B5EF4-FFF2-40B4-BE49-F238E27FC236}">
                <a16:creationId xmlns:a16="http://schemas.microsoft.com/office/drawing/2014/main" id="{DF1FDED8-2CBA-715F-5C84-799FE0AB31F4}"/>
              </a:ext>
            </a:extLst>
          </p:cNvPr>
          <p:cNvSpPr>
            <a:spLocks noEditPoints="1"/>
          </p:cNvSpPr>
          <p:nvPr userDrawn="1"/>
        </p:nvSpPr>
        <p:spPr bwMode="auto">
          <a:xfrm>
            <a:off x="418073" y="341805"/>
            <a:ext cx="1963177" cy="361654"/>
          </a:xfrm>
          <a:custGeom>
            <a:avLst/>
            <a:gdLst>
              <a:gd name="T0" fmla="*/ 381 w 5557"/>
              <a:gd name="T1" fmla="*/ 462 h 1022"/>
              <a:gd name="T2" fmla="*/ 363 w 5557"/>
              <a:gd name="T3" fmla="*/ 167 h 1022"/>
              <a:gd name="T4" fmla="*/ 650 w 5557"/>
              <a:gd name="T5" fmla="*/ 427 h 1022"/>
              <a:gd name="T6" fmla="*/ 349 w 5557"/>
              <a:gd name="T7" fmla="*/ 16 h 1022"/>
              <a:gd name="T8" fmla="*/ 0 w 5557"/>
              <a:gd name="T9" fmla="*/ 973 h 1022"/>
              <a:gd name="T10" fmla="*/ 191 w 5557"/>
              <a:gd name="T11" fmla="*/ 623 h 1022"/>
              <a:gd name="T12" fmla="*/ 411 w 5557"/>
              <a:gd name="T13" fmla="*/ 729 h 1022"/>
              <a:gd name="T14" fmla="*/ 645 w 5557"/>
              <a:gd name="T15" fmla="*/ 1000 h 1022"/>
              <a:gd name="T16" fmla="*/ 602 w 5557"/>
              <a:gd name="T17" fmla="*/ 713 h 1022"/>
              <a:gd name="T18" fmla="*/ 1111 w 5557"/>
              <a:gd name="T19" fmla="*/ 623 h 1022"/>
              <a:gd name="T20" fmla="*/ 1652 w 5557"/>
              <a:gd name="T21" fmla="*/ 990 h 1022"/>
              <a:gd name="T22" fmla="*/ 1477 w 5557"/>
              <a:gd name="T23" fmla="*/ 413 h 1022"/>
              <a:gd name="T24" fmla="*/ 1148 w 5557"/>
              <a:gd name="T25" fmla="*/ 21 h 1022"/>
              <a:gd name="T26" fmla="*/ 817 w 5557"/>
              <a:gd name="T27" fmla="*/ 967 h 1022"/>
              <a:gd name="T28" fmla="*/ 1002 w 5557"/>
              <a:gd name="T29" fmla="*/ 972 h 1022"/>
              <a:gd name="T30" fmla="*/ 1353 w 5557"/>
              <a:gd name="T31" fmla="*/ 777 h 1022"/>
              <a:gd name="T32" fmla="*/ 1519 w 5557"/>
              <a:gd name="T33" fmla="*/ 1004 h 1022"/>
              <a:gd name="T34" fmla="*/ 2160 w 5557"/>
              <a:gd name="T35" fmla="*/ 518 h 1022"/>
              <a:gd name="T36" fmla="*/ 2032 w 5557"/>
              <a:gd name="T37" fmla="*/ 163 h 1022"/>
              <a:gd name="T38" fmla="*/ 2227 w 5557"/>
              <a:gd name="T39" fmla="*/ 471 h 1022"/>
              <a:gd name="T40" fmla="*/ 2414 w 5557"/>
              <a:gd name="T41" fmla="*/ 156 h 1022"/>
              <a:gd name="T42" fmla="*/ 1799 w 5557"/>
              <a:gd name="T43" fmla="*/ 44 h 1022"/>
              <a:gd name="T44" fmla="*/ 1991 w 5557"/>
              <a:gd name="T45" fmla="*/ 994 h 1022"/>
              <a:gd name="T46" fmla="*/ 2214 w 5557"/>
              <a:gd name="T47" fmla="*/ 661 h 1022"/>
              <a:gd name="T48" fmla="*/ 3182 w 5557"/>
              <a:gd name="T49" fmla="*/ 843 h 1022"/>
              <a:gd name="T50" fmla="*/ 2786 w 5557"/>
              <a:gd name="T51" fmla="*/ 839 h 1022"/>
              <a:gd name="T52" fmla="*/ 2784 w 5557"/>
              <a:gd name="T53" fmla="*/ 104 h 1022"/>
              <a:gd name="T54" fmla="*/ 2595 w 5557"/>
              <a:gd name="T55" fmla="*/ 45 h 1022"/>
              <a:gd name="T56" fmla="*/ 2710 w 5557"/>
              <a:gd name="T57" fmla="*/ 1000 h 1022"/>
              <a:gd name="T58" fmla="*/ 3163 w 5557"/>
              <a:gd name="T59" fmla="*/ 945 h 1022"/>
              <a:gd name="T60" fmla="*/ 3502 w 5557"/>
              <a:gd name="T61" fmla="*/ 584 h 1022"/>
              <a:gd name="T62" fmla="*/ 3839 w 5557"/>
              <a:gd name="T63" fmla="*/ 574 h 1022"/>
              <a:gd name="T64" fmla="*/ 3517 w 5557"/>
              <a:gd name="T65" fmla="*/ 430 h 1022"/>
              <a:gd name="T66" fmla="*/ 3520 w 5557"/>
              <a:gd name="T67" fmla="*/ 183 h 1022"/>
              <a:gd name="T68" fmla="*/ 3921 w 5557"/>
              <a:gd name="T69" fmla="*/ 47 h 1022"/>
              <a:gd name="T70" fmla="*/ 3313 w 5557"/>
              <a:gd name="T71" fmla="*/ 46 h 1022"/>
              <a:gd name="T72" fmla="*/ 3430 w 5557"/>
              <a:gd name="T73" fmla="*/ 1000 h 1022"/>
              <a:gd name="T74" fmla="*/ 3947 w 5557"/>
              <a:gd name="T75" fmla="*/ 840 h 1022"/>
              <a:gd name="T76" fmla="*/ 4624 w 5557"/>
              <a:gd name="T77" fmla="*/ 19 h 1022"/>
              <a:gd name="T78" fmla="*/ 4431 w 5557"/>
              <a:gd name="T79" fmla="*/ 464 h 1022"/>
              <a:gd name="T80" fmla="*/ 4406 w 5557"/>
              <a:gd name="T81" fmla="*/ 484 h 1022"/>
              <a:gd name="T82" fmla="*/ 4040 w 5557"/>
              <a:gd name="T83" fmla="*/ 47 h 1022"/>
              <a:gd name="T84" fmla="*/ 4313 w 5557"/>
              <a:gd name="T85" fmla="*/ 742 h 1022"/>
              <a:gd name="T86" fmla="*/ 4504 w 5557"/>
              <a:gd name="T87" fmla="*/ 996 h 1022"/>
              <a:gd name="T88" fmla="*/ 4509 w 5557"/>
              <a:gd name="T89" fmla="*/ 685 h 1022"/>
              <a:gd name="T90" fmla="*/ 5498 w 5557"/>
              <a:gd name="T91" fmla="*/ 101 h 1022"/>
              <a:gd name="T92" fmla="*/ 4956 w 5557"/>
              <a:gd name="T93" fmla="*/ 72 h 1022"/>
              <a:gd name="T94" fmla="*/ 5192 w 5557"/>
              <a:gd name="T95" fmla="*/ 609 h 1022"/>
              <a:gd name="T96" fmla="*/ 5089 w 5557"/>
              <a:gd name="T97" fmla="*/ 851 h 1022"/>
              <a:gd name="T98" fmla="*/ 4820 w 5557"/>
              <a:gd name="T99" fmla="*/ 918 h 1022"/>
              <a:gd name="T100" fmla="*/ 5483 w 5557"/>
              <a:gd name="T101" fmla="*/ 580 h 1022"/>
              <a:gd name="T102" fmla="*/ 5074 w 5557"/>
              <a:gd name="T103" fmla="*/ 334 h 1022"/>
              <a:gd name="T104" fmla="*/ 5236 w 5557"/>
              <a:gd name="T105" fmla="*/ 164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57" h="1022">
                <a:moveTo>
                  <a:pt x="473" y="296"/>
                </a:moveTo>
                <a:cubicBezTo>
                  <a:pt x="474" y="322"/>
                  <a:pt x="472" y="350"/>
                  <a:pt x="466" y="377"/>
                </a:cubicBezTo>
                <a:cubicBezTo>
                  <a:pt x="455" y="421"/>
                  <a:pt x="427" y="455"/>
                  <a:pt x="381" y="462"/>
                </a:cubicBezTo>
                <a:cubicBezTo>
                  <a:pt x="319" y="471"/>
                  <a:pt x="255" y="472"/>
                  <a:pt x="191" y="477"/>
                </a:cubicBezTo>
                <a:cubicBezTo>
                  <a:pt x="191" y="161"/>
                  <a:pt x="191" y="161"/>
                  <a:pt x="191" y="161"/>
                </a:cubicBezTo>
                <a:cubicBezTo>
                  <a:pt x="250" y="163"/>
                  <a:pt x="307" y="161"/>
                  <a:pt x="363" y="167"/>
                </a:cubicBezTo>
                <a:cubicBezTo>
                  <a:pt x="430" y="175"/>
                  <a:pt x="470" y="224"/>
                  <a:pt x="473" y="296"/>
                </a:cubicBezTo>
                <a:moveTo>
                  <a:pt x="495" y="578"/>
                </a:moveTo>
                <a:cubicBezTo>
                  <a:pt x="570" y="547"/>
                  <a:pt x="620" y="497"/>
                  <a:pt x="650" y="427"/>
                </a:cubicBezTo>
                <a:cubicBezTo>
                  <a:pt x="677" y="362"/>
                  <a:pt x="676" y="295"/>
                  <a:pt x="661" y="228"/>
                </a:cubicBezTo>
                <a:cubicBezTo>
                  <a:pt x="643" y="149"/>
                  <a:pt x="596" y="92"/>
                  <a:pt x="523" y="55"/>
                </a:cubicBezTo>
                <a:cubicBezTo>
                  <a:pt x="469" y="28"/>
                  <a:pt x="410" y="16"/>
                  <a:pt x="349" y="16"/>
                </a:cubicBezTo>
                <a:cubicBezTo>
                  <a:pt x="240" y="17"/>
                  <a:pt x="130" y="20"/>
                  <a:pt x="21" y="22"/>
                </a:cubicBezTo>
                <a:cubicBezTo>
                  <a:pt x="3" y="22"/>
                  <a:pt x="0" y="31"/>
                  <a:pt x="0" y="46"/>
                </a:cubicBezTo>
                <a:cubicBezTo>
                  <a:pt x="0" y="355"/>
                  <a:pt x="0" y="664"/>
                  <a:pt x="0" y="973"/>
                </a:cubicBezTo>
                <a:cubicBezTo>
                  <a:pt x="0" y="996"/>
                  <a:pt x="0" y="996"/>
                  <a:pt x="0" y="996"/>
                </a:cubicBezTo>
                <a:cubicBezTo>
                  <a:pt x="64" y="1007"/>
                  <a:pt x="127" y="1006"/>
                  <a:pt x="191" y="996"/>
                </a:cubicBezTo>
                <a:cubicBezTo>
                  <a:pt x="191" y="623"/>
                  <a:pt x="191" y="623"/>
                  <a:pt x="191" y="623"/>
                </a:cubicBezTo>
                <a:cubicBezTo>
                  <a:pt x="219" y="623"/>
                  <a:pt x="246" y="624"/>
                  <a:pt x="273" y="623"/>
                </a:cubicBezTo>
                <a:cubicBezTo>
                  <a:pt x="335" y="620"/>
                  <a:pt x="377" y="649"/>
                  <a:pt x="402" y="705"/>
                </a:cubicBezTo>
                <a:cubicBezTo>
                  <a:pt x="405" y="713"/>
                  <a:pt x="408" y="721"/>
                  <a:pt x="411" y="729"/>
                </a:cubicBezTo>
                <a:cubicBezTo>
                  <a:pt x="437" y="798"/>
                  <a:pt x="460" y="869"/>
                  <a:pt x="488" y="937"/>
                </a:cubicBezTo>
                <a:cubicBezTo>
                  <a:pt x="513" y="997"/>
                  <a:pt x="553" y="1017"/>
                  <a:pt x="618" y="1006"/>
                </a:cubicBezTo>
                <a:cubicBezTo>
                  <a:pt x="627" y="1004"/>
                  <a:pt x="637" y="1003"/>
                  <a:pt x="645" y="1000"/>
                </a:cubicBezTo>
                <a:cubicBezTo>
                  <a:pt x="674" y="990"/>
                  <a:pt x="699" y="977"/>
                  <a:pt x="718" y="951"/>
                </a:cubicBezTo>
                <a:cubicBezTo>
                  <a:pt x="687" y="927"/>
                  <a:pt x="669" y="895"/>
                  <a:pt x="656" y="862"/>
                </a:cubicBezTo>
                <a:cubicBezTo>
                  <a:pt x="637" y="812"/>
                  <a:pt x="620" y="762"/>
                  <a:pt x="602" y="713"/>
                </a:cubicBezTo>
                <a:cubicBezTo>
                  <a:pt x="581" y="657"/>
                  <a:pt x="557" y="605"/>
                  <a:pt x="495" y="578"/>
                </a:cubicBezTo>
                <a:moveTo>
                  <a:pt x="1353" y="623"/>
                </a:moveTo>
                <a:cubicBezTo>
                  <a:pt x="1111" y="623"/>
                  <a:pt x="1111" y="623"/>
                  <a:pt x="1111" y="623"/>
                </a:cubicBezTo>
                <a:cubicBezTo>
                  <a:pt x="1151" y="482"/>
                  <a:pt x="1190" y="343"/>
                  <a:pt x="1231" y="199"/>
                </a:cubicBezTo>
                <a:cubicBezTo>
                  <a:pt x="1272" y="342"/>
                  <a:pt x="1312" y="482"/>
                  <a:pt x="1353" y="623"/>
                </a:cubicBezTo>
                <a:moveTo>
                  <a:pt x="1652" y="990"/>
                </a:moveTo>
                <a:cubicBezTo>
                  <a:pt x="1662" y="986"/>
                  <a:pt x="1663" y="981"/>
                  <a:pt x="1660" y="971"/>
                </a:cubicBezTo>
                <a:cubicBezTo>
                  <a:pt x="1641" y="914"/>
                  <a:pt x="1623" y="858"/>
                  <a:pt x="1604" y="801"/>
                </a:cubicBezTo>
                <a:cubicBezTo>
                  <a:pt x="1562" y="671"/>
                  <a:pt x="1520" y="542"/>
                  <a:pt x="1477" y="413"/>
                </a:cubicBezTo>
                <a:cubicBezTo>
                  <a:pt x="1437" y="288"/>
                  <a:pt x="1396" y="163"/>
                  <a:pt x="1356" y="38"/>
                </a:cubicBezTo>
                <a:cubicBezTo>
                  <a:pt x="1353" y="29"/>
                  <a:pt x="1348" y="24"/>
                  <a:pt x="1338" y="23"/>
                </a:cubicBezTo>
                <a:cubicBezTo>
                  <a:pt x="1275" y="14"/>
                  <a:pt x="1212" y="14"/>
                  <a:pt x="1148" y="21"/>
                </a:cubicBezTo>
                <a:cubicBezTo>
                  <a:pt x="1133" y="23"/>
                  <a:pt x="1128" y="29"/>
                  <a:pt x="1123" y="42"/>
                </a:cubicBezTo>
                <a:cubicBezTo>
                  <a:pt x="1076" y="186"/>
                  <a:pt x="1029" y="330"/>
                  <a:pt x="981" y="474"/>
                </a:cubicBezTo>
                <a:cubicBezTo>
                  <a:pt x="926" y="638"/>
                  <a:pt x="872" y="802"/>
                  <a:pt x="817" y="967"/>
                </a:cubicBezTo>
                <a:cubicBezTo>
                  <a:pt x="810" y="987"/>
                  <a:pt x="812" y="992"/>
                  <a:pt x="834" y="997"/>
                </a:cubicBezTo>
                <a:cubicBezTo>
                  <a:pt x="878" y="1008"/>
                  <a:pt x="923" y="1005"/>
                  <a:pt x="968" y="1003"/>
                </a:cubicBezTo>
                <a:cubicBezTo>
                  <a:pt x="990" y="1002"/>
                  <a:pt x="997" y="991"/>
                  <a:pt x="1002" y="972"/>
                </a:cubicBezTo>
                <a:cubicBezTo>
                  <a:pt x="1020" y="908"/>
                  <a:pt x="1040" y="843"/>
                  <a:pt x="1060" y="777"/>
                </a:cubicBezTo>
                <a:cubicBezTo>
                  <a:pt x="1084" y="777"/>
                  <a:pt x="1084" y="777"/>
                  <a:pt x="1084" y="777"/>
                </a:cubicBezTo>
                <a:cubicBezTo>
                  <a:pt x="1174" y="777"/>
                  <a:pt x="1264" y="777"/>
                  <a:pt x="1353" y="777"/>
                </a:cubicBezTo>
                <a:cubicBezTo>
                  <a:pt x="1400" y="777"/>
                  <a:pt x="1400" y="776"/>
                  <a:pt x="1414" y="822"/>
                </a:cubicBezTo>
                <a:cubicBezTo>
                  <a:pt x="1428" y="867"/>
                  <a:pt x="1443" y="911"/>
                  <a:pt x="1459" y="955"/>
                </a:cubicBezTo>
                <a:cubicBezTo>
                  <a:pt x="1469" y="982"/>
                  <a:pt x="1490" y="998"/>
                  <a:pt x="1519" y="1004"/>
                </a:cubicBezTo>
                <a:cubicBezTo>
                  <a:pt x="1565" y="1012"/>
                  <a:pt x="1609" y="1008"/>
                  <a:pt x="1652" y="990"/>
                </a:cubicBezTo>
                <a:moveTo>
                  <a:pt x="2227" y="471"/>
                </a:moveTo>
                <a:cubicBezTo>
                  <a:pt x="2211" y="497"/>
                  <a:pt x="2188" y="514"/>
                  <a:pt x="2160" y="518"/>
                </a:cubicBezTo>
                <a:cubicBezTo>
                  <a:pt x="2105" y="524"/>
                  <a:pt x="2049" y="525"/>
                  <a:pt x="1992" y="529"/>
                </a:cubicBezTo>
                <a:cubicBezTo>
                  <a:pt x="1992" y="162"/>
                  <a:pt x="1992" y="162"/>
                  <a:pt x="1992" y="162"/>
                </a:cubicBezTo>
                <a:cubicBezTo>
                  <a:pt x="2006" y="162"/>
                  <a:pt x="2019" y="162"/>
                  <a:pt x="2032" y="163"/>
                </a:cubicBezTo>
                <a:cubicBezTo>
                  <a:pt x="2067" y="163"/>
                  <a:pt x="2102" y="162"/>
                  <a:pt x="2136" y="165"/>
                </a:cubicBezTo>
                <a:cubicBezTo>
                  <a:pt x="2194" y="170"/>
                  <a:pt x="2231" y="203"/>
                  <a:pt x="2248" y="256"/>
                </a:cubicBezTo>
                <a:cubicBezTo>
                  <a:pt x="2272" y="330"/>
                  <a:pt x="2270" y="403"/>
                  <a:pt x="2227" y="471"/>
                </a:cubicBezTo>
                <a:moveTo>
                  <a:pt x="2444" y="455"/>
                </a:moveTo>
                <a:cubicBezTo>
                  <a:pt x="2460" y="402"/>
                  <a:pt x="2462" y="347"/>
                  <a:pt x="2456" y="291"/>
                </a:cubicBezTo>
                <a:cubicBezTo>
                  <a:pt x="2451" y="243"/>
                  <a:pt x="2439" y="197"/>
                  <a:pt x="2414" y="156"/>
                </a:cubicBezTo>
                <a:cubicBezTo>
                  <a:pt x="2356" y="63"/>
                  <a:pt x="2266" y="21"/>
                  <a:pt x="2160" y="17"/>
                </a:cubicBezTo>
                <a:cubicBezTo>
                  <a:pt x="2048" y="13"/>
                  <a:pt x="1936" y="18"/>
                  <a:pt x="1823" y="20"/>
                </a:cubicBezTo>
                <a:cubicBezTo>
                  <a:pt x="1802" y="20"/>
                  <a:pt x="1799" y="24"/>
                  <a:pt x="1799" y="44"/>
                </a:cubicBezTo>
                <a:cubicBezTo>
                  <a:pt x="1799" y="354"/>
                  <a:pt x="1799" y="664"/>
                  <a:pt x="1799" y="974"/>
                </a:cubicBezTo>
                <a:cubicBezTo>
                  <a:pt x="1799" y="995"/>
                  <a:pt x="1799" y="995"/>
                  <a:pt x="1799" y="995"/>
                </a:cubicBezTo>
                <a:cubicBezTo>
                  <a:pt x="1864" y="1003"/>
                  <a:pt x="1927" y="1003"/>
                  <a:pt x="1991" y="994"/>
                </a:cubicBezTo>
                <a:cubicBezTo>
                  <a:pt x="1991" y="672"/>
                  <a:pt x="1991" y="672"/>
                  <a:pt x="1991" y="672"/>
                </a:cubicBezTo>
                <a:cubicBezTo>
                  <a:pt x="1999" y="672"/>
                  <a:pt x="2005" y="672"/>
                  <a:pt x="2011" y="672"/>
                </a:cubicBezTo>
                <a:cubicBezTo>
                  <a:pt x="2079" y="671"/>
                  <a:pt x="2147" y="676"/>
                  <a:pt x="2214" y="661"/>
                </a:cubicBezTo>
                <a:cubicBezTo>
                  <a:pt x="2330" y="636"/>
                  <a:pt x="2410" y="570"/>
                  <a:pt x="2444" y="455"/>
                </a:cubicBezTo>
                <a:moveTo>
                  <a:pt x="3163" y="945"/>
                </a:moveTo>
                <a:cubicBezTo>
                  <a:pt x="3180" y="913"/>
                  <a:pt x="3180" y="878"/>
                  <a:pt x="3182" y="843"/>
                </a:cubicBezTo>
                <a:cubicBezTo>
                  <a:pt x="3182" y="840"/>
                  <a:pt x="3174" y="835"/>
                  <a:pt x="3170" y="835"/>
                </a:cubicBezTo>
                <a:cubicBezTo>
                  <a:pt x="3071" y="835"/>
                  <a:pt x="2971" y="835"/>
                  <a:pt x="2872" y="836"/>
                </a:cubicBezTo>
                <a:cubicBezTo>
                  <a:pt x="2844" y="836"/>
                  <a:pt x="2816" y="838"/>
                  <a:pt x="2786" y="839"/>
                </a:cubicBezTo>
                <a:cubicBezTo>
                  <a:pt x="2786" y="833"/>
                  <a:pt x="2786" y="828"/>
                  <a:pt x="2786" y="823"/>
                </a:cubicBezTo>
                <a:cubicBezTo>
                  <a:pt x="2786" y="595"/>
                  <a:pt x="2786" y="366"/>
                  <a:pt x="2786" y="138"/>
                </a:cubicBezTo>
                <a:cubicBezTo>
                  <a:pt x="2786" y="127"/>
                  <a:pt x="2785" y="115"/>
                  <a:pt x="2784" y="104"/>
                </a:cubicBezTo>
                <a:cubicBezTo>
                  <a:pt x="2780" y="52"/>
                  <a:pt x="2744" y="18"/>
                  <a:pt x="2692" y="16"/>
                </a:cubicBezTo>
                <a:cubicBezTo>
                  <a:pt x="2669" y="15"/>
                  <a:pt x="2647" y="16"/>
                  <a:pt x="2624" y="16"/>
                </a:cubicBezTo>
                <a:cubicBezTo>
                  <a:pt x="2595" y="16"/>
                  <a:pt x="2595" y="16"/>
                  <a:pt x="2595" y="45"/>
                </a:cubicBezTo>
                <a:cubicBezTo>
                  <a:pt x="2595" y="323"/>
                  <a:pt x="2595" y="601"/>
                  <a:pt x="2595" y="879"/>
                </a:cubicBezTo>
                <a:cubicBezTo>
                  <a:pt x="2595" y="892"/>
                  <a:pt x="2595" y="905"/>
                  <a:pt x="2598" y="918"/>
                </a:cubicBezTo>
                <a:cubicBezTo>
                  <a:pt x="2610" y="971"/>
                  <a:pt x="2649" y="1000"/>
                  <a:pt x="2710" y="1000"/>
                </a:cubicBezTo>
                <a:cubicBezTo>
                  <a:pt x="2820" y="1000"/>
                  <a:pt x="2931" y="1000"/>
                  <a:pt x="3042" y="999"/>
                </a:cubicBezTo>
                <a:cubicBezTo>
                  <a:pt x="3055" y="999"/>
                  <a:pt x="3070" y="998"/>
                  <a:pt x="3083" y="997"/>
                </a:cubicBezTo>
                <a:cubicBezTo>
                  <a:pt x="3118" y="992"/>
                  <a:pt x="3147" y="977"/>
                  <a:pt x="3163" y="945"/>
                </a:cubicBezTo>
                <a:moveTo>
                  <a:pt x="3947" y="840"/>
                </a:moveTo>
                <a:cubicBezTo>
                  <a:pt x="3502" y="840"/>
                  <a:pt x="3502" y="840"/>
                  <a:pt x="3502" y="840"/>
                </a:cubicBezTo>
                <a:cubicBezTo>
                  <a:pt x="3502" y="584"/>
                  <a:pt x="3502" y="584"/>
                  <a:pt x="3502" y="584"/>
                </a:cubicBezTo>
                <a:cubicBezTo>
                  <a:pt x="3529" y="584"/>
                  <a:pt x="3529" y="584"/>
                  <a:pt x="3529" y="584"/>
                </a:cubicBezTo>
                <a:cubicBezTo>
                  <a:pt x="3627" y="584"/>
                  <a:pt x="3724" y="584"/>
                  <a:pt x="3821" y="585"/>
                </a:cubicBezTo>
                <a:cubicBezTo>
                  <a:pt x="3830" y="585"/>
                  <a:pt x="3837" y="585"/>
                  <a:pt x="3839" y="574"/>
                </a:cubicBezTo>
                <a:cubicBezTo>
                  <a:pt x="3850" y="529"/>
                  <a:pt x="3851" y="484"/>
                  <a:pt x="3839" y="439"/>
                </a:cubicBezTo>
                <a:cubicBezTo>
                  <a:pt x="3838" y="435"/>
                  <a:pt x="3830" y="428"/>
                  <a:pt x="3825" y="428"/>
                </a:cubicBezTo>
                <a:cubicBezTo>
                  <a:pt x="3722" y="428"/>
                  <a:pt x="3620" y="428"/>
                  <a:pt x="3517" y="430"/>
                </a:cubicBezTo>
                <a:cubicBezTo>
                  <a:pt x="3503" y="430"/>
                  <a:pt x="3501" y="426"/>
                  <a:pt x="3501" y="414"/>
                </a:cubicBezTo>
                <a:cubicBezTo>
                  <a:pt x="3501" y="343"/>
                  <a:pt x="3501" y="273"/>
                  <a:pt x="3500" y="202"/>
                </a:cubicBezTo>
                <a:cubicBezTo>
                  <a:pt x="3500" y="187"/>
                  <a:pt x="3504" y="183"/>
                  <a:pt x="3520" y="183"/>
                </a:cubicBezTo>
                <a:cubicBezTo>
                  <a:pt x="3643" y="184"/>
                  <a:pt x="3767" y="183"/>
                  <a:pt x="3890" y="184"/>
                </a:cubicBezTo>
                <a:cubicBezTo>
                  <a:pt x="3906" y="184"/>
                  <a:pt x="3911" y="179"/>
                  <a:pt x="3915" y="165"/>
                </a:cubicBezTo>
                <a:cubicBezTo>
                  <a:pt x="3925" y="126"/>
                  <a:pt x="3926" y="87"/>
                  <a:pt x="3921" y="47"/>
                </a:cubicBezTo>
                <a:cubicBezTo>
                  <a:pt x="3918" y="23"/>
                  <a:pt x="3918" y="23"/>
                  <a:pt x="3895" y="23"/>
                </a:cubicBezTo>
                <a:cubicBezTo>
                  <a:pt x="3708" y="23"/>
                  <a:pt x="3522" y="23"/>
                  <a:pt x="3335" y="23"/>
                </a:cubicBezTo>
                <a:cubicBezTo>
                  <a:pt x="3319" y="23"/>
                  <a:pt x="3313" y="30"/>
                  <a:pt x="3313" y="46"/>
                </a:cubicBezTo>
                <a:cubicBezTo>
                  <a:pt x="3313" y="133"/>
                  <a:pt x="3313" y="221"/>
                  <a:pt x="3313" y="308"/>
                </a:cubicBezTo>
                <a:cubicBezTo>
                  <a:pt x="3313" y="499"/>
                  <a:pt x="3313" y="690"/>
                  <a:pt x="3313" y="881"/>
                </a:cubicBezTo>
                <a:cubicBezTo>
                  <a:pt x="3313" y="960"/>
                  <a:pt x="3352" y="1000"/>
                  <a:pt x="3430" y="1000"/>
                </a:cubicBezTo>
                <a:cubicBezTo>
                  <a:pt x="3560" y="1000"/>
                  <a:pt x="3689" y="1000"/>
                  <a:pt x="3819" y="1000"/>
                </a:cubicBezTo>
                <a:cubicBezTo>
                  <a:pt x="3847" y="999"/>
                  <a:pt x="3876" y="997"/>
                  <a:pt x="3901" y="981"/>
                </a:cubicBezTo>
                <a:cubicBezTo>
                  <a:pt x="3939" y="957"/>
                  <a:pt x="3961" y="889"/>
                  <a:pt x="3947" y="840"/>
                </a:cubicBezTo>
                <a:moveTo>
                  <a:pt x="4772" y="57"/>
                </a:moveTo>
                <a:cubicBezTo>
                  <a:pt x="4781" y="36"/>
                  <a:pt x="4777" y="28"/>
                  <a:pt x="4754" y="23"/>
                </a:cubicBezTo>
                <a:cubicBezTo>
                  <a:pt x="4711" y="14"/>
                  <a:pt x="4667" y="15"/>
                  <a:pt x="4624" y="19"/>
                </a:cubicBezTo>
                <a:cubicBezTo>
                  <a:pt x="4605" y="21"/>
                  <a:pt x="4593" y="28"/>
                  <a:pt x="4588" y="47"/>
                </a:cubicBezTo>
                <a:cubicBezTo>
                  <a:pt x="4586" y="58"/>
                  <a:pt x="4581" y="68"/>
                  <a:pt x="4577" y="78"/>
                </a:cubicBezTo>
                <a:cubicBezTo>
                  <a:pt x="4528" y="207"/>
                  <a:pt x="4479" y="335"/>
                  <a:pt x="4431" y="464"/>
                </a:cubicBezTo>
                <a:cubicBezTo>
                  <a:pt x="4426" y="477"/>
                  <a:pt x="4422" y="490"/>
                  <a:pt x="4418" y="504"/>
                </a:cubicBezTo>
                <a:cubicBezTo>
                  <a:pt x="4416" y="504"/>
                  <a:pt x="4415" y="504"/>
                  <a:pt x="4413" y="504"/>
                </a:cubicBezTo>
                <a:cubicBezTo>
                  <a:pt x="4411" y="497"/>
                  <a:pt x="4408" y="491"/>
                  <a:pt x="4406" y="484"/>
                </a:cubicBezTo>
                <a:cubicBezTo>
                  <a:pt x="4368" y="342"/>
                  <a:pt x="4307" y="209"/>
                  <a:pt x="4252" y="74"/>
                </a:cubicBezTo>
                <a:cubicBezTo>
                  <a:pt x="4241" y="47"/>
                  <a:pt x="4222" y="24"/>
                  <a:pt x="4192" y="17"/>
                </a:cubicBezTo>
                <a:cubicBezTo>
                  <a:pt x="4137" y="4"/>
                  <a:pt x="4088" y="18"/>
                  <a:pt x="4040" y="47"/>
                </a:cubicBezTo>
                <a:cubicBezTo>
                  <a:pt x="4046" y="61"/>
                  <a:pt x="4052" y="75"/>
                  <a:pt x="4058" y="89"/>
                </a:cubicBezTo>
                <a:cubicBezTo>
                  <a:pt x="4135" y="269"/>
                  <a:pt x="4211" y="450"/>
                  <a:pt x="4289" y="630"/>
                </a:cubicBezTo>
                <a:cubicBezTo>
                  <a:pt x="4305" y="666"/>
                  <a:pt x="4314" y="702"/>
                  <a:pt x="4313" y="742"/>
                </a:cubicBezTo>
                <a:cubicBezTo>
                  <a:pt x="4311" y="820"/>
                  <a:pt x="4313" y="898"/>
                  <a:pt x="4313" y="976"/>
                </a:cubicBezTo>
                <a:cubicBezTo>
                  <a:pt x="4313" y="997"/>
                  <a:pt x="4313" y="997"/>
                  <a:pt x="4313" y="997"/>
                </a:cubicBezTo>
                <a:cubicBezTo>
                  <a:pt x="4377" y="1006"/>
                  <a:pt x="4440" y="1007"/>
                  <a:pt x="4504" y="996"/>
                </a:cubicBezTo>
                <a:cubicBezTo>
                  <a:pt x="4505" y="990"/>
                  <a:pt x="4505" y="985"/>
                  <a:pt x="4505" y="980"/>
                </a:cubicBezTo>
                <a:cubicBezTo>
                  <a:pt x="4505" y="889"/>
                  <a:pt x="4505" y="798"/>
                  <a:pt x="4505" y="707"/>
                </a:cubicBezTo>
                <a:cubicBezTo>
                  <a:pt x="4505" y="700"/>
                  <a:pt x="4506" y="692"/>
                  <a:pt x="4509" y="685"/>
                </a:cubicBezTo>
                <a:cubicBezTo>
                  <a:pt x="4596" y="476"/>
                  <a:pt x="4684" y="266"/>
                  <a:pt x="4772" y="57"/>
                </a:cubicBezTo>
                <a:moveTo>
                  <a:pt x="5443" y="217"/>
                </a:moveTo>
                <a:cubicBezTo>
                  <a:pt x="5473" y="184"/>
                  <a:pt x="5491" y="146"/>
                  <a:pt x="5498" y="101"/>
                </a:cubicBezTo>
                <a:cubicBezTo>
                  <a:pt x="5500" y="86"/>
                  <a:pt x="5495" y="79"/>
                  <a:pt x="5482" y="72"/>
                </a:cubicBezTo>
                <a:cubicBezTo>
                  <a:pt x="5397" y="32"/>
                  <a:pt x="5307" y="7"/>
                  <a:pt x="5213" y="4"/>
                </a:cubicBezTo>
                <a:cubicBezTo>
                  <a:pt x="5121" y="0"/>
                  <a:pt x="5034" y="18"/>
                  <a:pt x="4956" y="72"/>
                </a:cubicBezTo>
                <a:cubicBezTo>
                  <a:pt x="4842" y="152"/>
                  <a:pt x="4810" y="307"/>
                  <a:pt x="4884" y="425"/>
                </a:cubicBezTo>
                <a:cubicBezTo>
                  <a:pt x="4914" y="473"/>
                  <a:pt x="4958" y="506"/>
                  <a:pt x="5009" y="530"/>
                </a:cubicBezTo>
                <a:cubicBezTo>
                  <a:pt x="5069" y="557"/>
                  <a:pt x="5131" y="581"/>
                  <a:pt x="5192" y="609"/>
                </a:cubicBezTo>
                <a:cubicBezTo>
                  <a:pt x="5222" y="623"/>
                  <a:pt x="5253" y="638"/>
                  <a:pt x="5278" y="659"/>
                </a:cubicBezTo>
                <a:cubicBezTo>
                  <a:pt x="5350" y="717"/>
                  <a:pt x="5333" y="814"/>
                  <a:pt x="5247" y="848"/>
                </a:cubicBezTo>
                <a:cubicBezTo>
                  <a:pt x="5195" y="868"/>
                  <a:pt x="5142" y="861"/>
                  <a:pt x="5089" y="851"/>
                </a:cubicBezTo>
                <a:cubicBezTo>
                  <a:pt x="5016" y="837"/>
                  <a:pt x="4950" y="806"/>
                  <a:pt x="4886" y="766"/>
                </a:cubicBezTo>
                <a:cubicBezTo>
                  <a:pt x="4846" y="802"/>
                  <a:pt x="4822" y="846"/>
                  <a:pt x="4811" y="898"/>
                </a:cubicBezTo>
                <a:cubicBezTo>
                  <a:pt x="4808" y="908"/>
                  <a:pt x="4811" y="913"/>
                  <a:pt x="4820" y="918"/>
                </a:cubicBezTo>
                <a:cubicBezTo>
                  <a:pt x="4897" y="967"/>
                  <a:pt x="4980" y="1000"/>
                  <a:pt x="5070" y="1011"/>
                </a:cubicBezTo>
                <a:cubicBezTo>
                  <a:pt x="5169" y="1022"/>
                  <a:pt x="5266" y="1018"/>
                  <a:pt x="5360" y="978"/>
                </a:cubicBezTo>
                <a:cubicBezTo>
                  <a:pt x="5539" y="902"/>
                  <a:pt x="5557" y="690"/>
                  <a:pt x="5483" y="580"/>
                </a:cubicBezTo>
                <a:cubicBezTo>
                  <a:pt x="5448" y="528"/>
                  <a:pt x="5401" y="489"/>
                  <a:pt x="5344" y="463"/>
                </a:cubicBezTo>
                <a:cubicBezTo>
                  <a:pt x="5279" y="433"/>
                  <a:pt x="5213" y="407"/>
                  <a:pt x="5149" y="378"/>
                </a:cubicBezTo>
                <a:cubicBezTo>
                  <a:pt x="5123" y="366"/>
                  <a:pt x="5097" y="352"/>
                  <a:pt x="5074" y="334"/>
                </a:cubicBezTo>
                <a:cubicBezTo>
                  <a:pt x="5038" y="306"/>
                  <a:pt x="5030" y="263"/>
                  <a:pt x="5051" y="223"/>
                </a:cubicBezTo>
                <a:cubicBezTo>
                  <a:pt x="5065" y="196"/>
                  <a:pt x="5088" y="179"/>
                  <a:pt x="5117" y="169"/>
                </a:cubicBezTo>
                <a:cubicBezTo>
                  <a:pt x="5156" y="156"/>
                  <a:pt x="5196" y="158"/>
                  <a:pt x="5236" y="164"/>
                </a:cubicBezTo>
                <a:cubicBezTo>
                  <a:pt x="5300" y="173"/>
                  <a:pt x="5361" y="195"/>
                  <a:pt x="5420" y="222"/>
                </a:cubicBezTo>
                <a:cubicBezTo>
                  <a:pt x="5429" y="226"/>
                  <a:pt x="5436" y="225"/>
                  <a:pt x="5443" y="2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Picture Placeholder 5">
            <a:extLst>
              <a:ext uri="{FF2B5EF4-FFF2-40B4-BE49-F238E27FC236}">
                <a16:creationId xmlns:a16="http://schemas.microsoft.com/office/drawing/2014/main" id="{EF3AECD9-0D77-C729-5B9B-97B2FFC4B3F3}"/>
              </a:ext>
            </a:extLst>
          </p:cNvPr>
          <p:cNvSpPr>
            <a:spLocks noGrp="1"/>
          </p:cNvSpPr>
          <p:nvPr>
            <p:ph type="pic" sz="quarter" idx="11"/>
          </p:nvPr>
        </p:nvSpPr>
        <p:spPr>
          <a:xfrm>
            <a:off x="6231674" y="2231788"/>
            <a:ext cx="3452075" cy="3422331"/>
          </a:xfrm>
          <a:prstGeom prst="rect">
            <a:avLst/>
          </a:prstGeom>
        </p:spPr>
        <p:txBody>
          <a:bodyPr/>
          <a:lstStyle>
            <a:lvl1pPr marL="0" indent="0">
              <a:buNone/>
              <a:defRPr/>
            </a:lvl1pPr>
          </a:lstStyle>
          <a:p>
            <a:r>
              <a:rPr lang="en-GB" dirty="0"/>
              <a:t>Click icon to add picture</a:t>
            </a:r>
          </a:p>
        </p:txBody>
      </p:sp>
      <p:sp>
        <p:nvSpPr>
          <p:cNvPr id="3" name="TextBox 2">
            <a:extLst>
              <a:ext uri="{FF2B5EF4-FFF2-40B4-BE49-F238E27FC236}">
                <a16:creationId xmlns:a16="http://schemas.microsoft.com/office/drawing/2014/main" id="{DACB9304-B3AA-A6F3-6B97-67DB7270D3D8}"/>
              </a:ext>
            </a:extLst>
          </p:cNvPr>
          <p:cNvSpPr txBox="1"/>
          <p:nvPr userDrawn="1"/>
        </p:nvSpPr>
        <p:spPr>
          <a:xfrm>
            <a:off x="8252460" y="367838"/>
            <a:ext cx="881266"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bg1"/>
                </a:solidFill>
                <a:latin typeface="+mn-lt"/>
              </a:rPr>
              <a:t>rapleys.com</a:t>
            </a:r>
          </a:p>
        </p:txBody>
      </p:sp>
      <p:sp>
        <p:nvSpPr>
          <p:cNvPr id="7" name="TextBox 6">
            <a:extLst>
              <a:ext uri="{FF2B5EF4-FFF2-40B4-BE49-F238E27FC236}">
                <a16:creationId xmlns:a16="http://schemas.microsoft.com/office/drawing/2014/main" id="{DE6F6127-37E8-AEE3-6A41-8B01FC1AC202}"/>
              </a:ext>
            </a:extLst>
          </p:cNvPr>
          <p:cNvSpPr txBox="1"/>
          <p:nvPr userDrawn="1"/>
        </p:nvSpPr>
        <p:spPr>
          <a:xfrm>
            <a:off x="8252460" y="539288"/>
            <a:ext cx="1078910"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bg1"/>
                </a:solidFill>
                <a:latin typeface="+mn-lt"/>
              </a:rPr>
              <a:t>0370 777 6292</a:t>
            </a:r>
          </a:p>
        </p:txBody>
      </p:sp>
      <p:sp>
        <p:nvSpPr>
          <p:cNvPr id="10" name="Freeform 9">
            <a:extLst>
              <a:ext uri="{FF2B5EF4-FFF2-40B4-BE49-F238E27FC236}">
                <a16:creationId xmlns:a16="http://schemas.microsoft.com/office/drawing/2014/main" id="{2C8FF8B4-09DF-95B0-ABD8-AFA8EEA2A7D2}"/>
              </a:ext>
            </a:extLst>
          </p:cNvPr>
          <p:cNvSpPr>
            <a:spLocks noChangeAspect="1" noEditPoints="1"/>
          </p:cNvSpPr>
          <p:nvPr userDrawn="1"/>
        </p:nvSpPr>
        <p:spPr bwMode="auto">
          <a:xfrm>
            <a:off x="4427719" y="4245003"/>
            <a:ext cx="1431666" cy="1409116"/>
          </a:xfrm>
          <a:custGeom>
            <a:avLst/>
            <a:gdLst>
              <a:gd name="T0" fmla="*/ 4080 w 4762"/>
              <a:gd name="T1" fmla="*/ 3243 h 4687"/>
              <a:gd name="T2" fmla="*/ 2481 w 4762"/>
              <a:gd name="T3" fmla="*/ 3243 h 4687"/>
              <a:gd name="T4" fmla="*/ 2481 w 4762"/>
              <a:gd name="T5" fmla="*/ 2444 h 4687"/>
              <a:gd name="T6" fmla="*/ 4080 w 4762"/>
              <a:gd name="T7" fmla="*/ 2444 h 4687"/>
              <a:gd name="T8" fmla="*/ 4080 w 4762"/>
              <a:gd name="T9" fmla="*/ 3243 h 4687"/>
              <a:gd name="T10" fmla="*/ 3080 w 4762"/>
              <a:gd name="T11" fmla="*/ 2243 h 4687"/>
              <a:gd name="T12" fmla="*/ 1481 w 4762"/>
              <a:gd name="T13" fmla="*/ 2243 h 4687"/>
              <a:gd name="T14" fmla="*/ 1481 w 4762"/>
              <a:gd name="T15" fmla="*/ 1444 h 4687"/>
              <a:gd name="T16" fmla="*/ 3080 w 4762"/>
              <a:gd name="T17" fmla="*/ 1444 h 4687"/>
              <a:gd name="T18" fmla="*/ 3080 w 4762"/>
              <a:gd name="T19" fmla="*/ 2243 h 4687"/>
              <a:gd name="T20" fmla="*/ 683 w 4762"/>
              <a:gd name="T21" fmla="*/ 2444 h 4687"/>
              <a:gd name="T22" fmla="*/ 2281 w 4762"/>
              <a:gd name="T23" fmla="*/ 2444 h 4687"/>
              <a:gd name="T24" fmla="*/ 2281 w 4762"/>
              <a:gd name="T25" fmla="*/ 3243 h 4687"/>
              <a:gd name="T26" fmla="*/ 683 w 4762"/>
              <a:gd name="T27" fmla="*/ 3243 h 4687"/>
              <a:gd name="T28" fmla="*/ 683 w 4762"/>
              <a:gd name="T29" fmla="*/ 2444 h 4687"/>
              <a:gd name="T30" fmla="*/ 4762 w 4762"/>
              <a:gd name="T31" fmla="*/ 0 h 4687"/>
              <a:gd name="T32" fmla="*/ 0 w 4762"/>
              <a:gd name="T33" fmla="*/ 0 h 4687"/>
              <a:gd name="T34" fmla="*/ 0 w 4762"/>
              <a:gd name="T35" fmla="*/ 4687 h 4687"/>
              <a:gd name="T36" fmla="*/ 4762 w 4762"/>
              <a:gd name="T37" fmla="*/ 4687 h 4687"/>
              <a:gd name="T38" fmla="*/ 4762 w 4762"/>
              <a:gd name="T39" fmla="*/ 0 h 4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2" h="4687">
                <a:moveTo>
                  <a:pt x="4080" y="3243"/>
                </a:moveTo>
                <a:lnTo>
                  <a:pt x="2481" y="3243"/>
                </a:lnTo>
                <a:lnTo>
                  <a:pt x="2481" y="2444"/>
                </a:lnTo>
                <a:lnTo>
                  <a:pt x="4080" y="2444"/>
                </a:lnTo>
                <a:lnTo>
                  <a:pt x="4080" y="3243"/>
                </a:lnTo>
                <a:close/>
                <a:moveTo>
                  <a:pt x="3080" y="2243"/>
                </a:moveTo>
                <a:lnTo>
                  <a:pt x="1481" y="2243"/>
                </a:lnTo>
                <a:lnTo>
                  <a:pt x="1481" y="1444"/>
                </a:lnTo>
                <a:lnTo>
                  <a:pt x="3080" y="1444"/>
                </a:lnTo>
                <a:lnTo>
                  <a:pt x="3080" y="2243"/>
                </a:lnTo>
                <a:close/>
                <a:moveTo>
                  <a:pt x="683" y="2444"/>
                </a:moveTo>
                <a:lnTo>
                  <a:pt x="2281" y="2444"/>
                </a:lnTo>
                <a:lnTo>
                  <a:pt x="2281" y="3243"/>
                </a:lnTo>
                <a:lnTo>
                  <a:pt x="683" y="3243"/>
                </a:lnTo>
                <a:lnTo>
                  <a:pt x="683" y="2444"/>
                </a:lnTo>
                <a:close/>
                <a:moveTo>
                  <a:pt x="4762" y="0"/>
                </a:moveTo>
                <a:lnTo>
                  <a:pt x="0" y="0"/>
                </a:lnTo>
                <a:lnTo>
                  <a:pt x="0" y="4687"/>
                </a:lnTo>
                <a:lnTo>
                  <a:pt x="4762" y="4687"/>
                </a:lnTo>
                <a:lnTo>
                  <a:pt x="476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TextBox 11">
            <a:extLst>
              <a:ext uri="{FF2B5EF4-FFF2-40B4-BE49-F238E27FC236}">
                <a16:creationId xmlns:a16="http://schemas.microsoft.com/office/drawing/2014/main" id="{45DBB714-8498-EA58-9E57-23B865C6CBBC}"/>
              </a:ext>
            </a:extLst>
          </p:cNvPr>
          <p:cNvSpPr txBox="1"/>
          <p:nvPr userDrawn="1"/>
        </p:nvSpPr>
        <p:spPr>
          <a:xfrm>
            <a:off x="418072" y="5991845"/>
            <a:ext cx="1127438"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tx1"/>
                </a:solidFill>
              </a:rPr>
              <a:t>Contact</a:t>
            </a:r>
          </a:p>
        </p:txBody>
      </p:sp>
      <p:sp>
        <p:nvSpPr>
          <p:cNvPr id="15" name="Text Placeholder 45">
            <a:extLst>
              <a:ext uri="{FF2B5EF4-FFF2-40B4-BE49-F238E27FC236}">
                <a16:creationId xmlns:a16="http://schemas.microsoft.com/office/drawing/2014/main" id="{C5108ADB-B918-6999-AF81-0906B1BD081B}"/>
              </a:ext>
            </a:extLst>
          </p:cNvPr>
          <p:cNvSpPr>
            <a:spLocks noGrp="1"/>
          </p:cNvSpPr>
          <p:nvPr>
            <p:ph type="body" sz="quarter" idx="17" hasCustomPrompt="1"/>
          </p:nvPr>
        </p:nvSpPr>
        <p:spPr>
          <a:xfrm>
            <a:off x="418072" y="6134394"/>
            <a:ext cx="2202041" cy="157817"/>
          </a:xfrm>
          <a:prstGeom prst="rect">
            <a:avLst/>
          </a:prstGeom>
        </p:spPr>
        <p:txBody>
          <a:bodyPr vert="horz" lIns="0" tIns="0" rIns="0" bIns="0" rtlCol="0" anchor="t" anchorCtr="0">
            <a:noAutofit/>
          </a:bodyPr>
          <a:lstStyle>
            <a:lvl1pPr marL="0" indent="0">
              <a:buNone/>
              <a:defRPr lang="en-GB" sz="1000" dirty="0">
                <a:solidFill>
                  <a:schemeClr val="tx1"/>
                </a:solidFill>
                <a:ea typeface="+mj-ea"/>
                <a:cs typeface="+mj-cs"/>
              </a:defRPr>
            </a:lvl1pPr>
          </a:lstStyle>
          <a:p>
            <a:pPr marL="4769" lvl="0" indent="-171450">
              <a:spcBef>
                <a:spcPct val="0"/>
              </a:spcBef>
            </a:pPr>
            <a:r>
              <a:rPr lang="en-US" dirty="0"/>
              <a:t>Enter name and number</a:t>
            </a:r>
            <a:endParaRPr lang="en-GB" dirty="0"/>
          </a:p>
        </p:txBody>
      </p:sp>
      <p:sp>
        <p:nvSpPr>
          <p:cNvPr id="16" name="Text Placeholder 45">
            <a:extLst>
              <a:ext uri="{FF2B5EF4-FFF2-40B4-BE49-F238E27FC236}">
                <a16:creationId xmlns:a16="http://schemas.microsoft.com/office/drawing/2014/main" id="{B8ADC6CF-DD8A-0C12-A6A2-30650B54021E}"/>
              </a:ext>
            </a:extLst>
          </p:cNvPr>
          <p:cNvSpPr>
            <a:spLocks noGrp="1"/>
          </p:cNvSpPr>
          <p:nvPr>
            <p:ph type="body" sz="quarter" idx="18" hasCustomPrompt="1"/>
          </p:nvPr>
        </p:nvSpPr>
        <p:spPr>
          <a:xfrm>
            <a:off x="418072" y="6301081"/>
            <a:ext cx="2202041" cy="157817"/>
          </a:xfrm>
          <a:prstGeom prst="rect">
            <a:avLst/>
          </a:prstGeom>
        </p:spPr>
        <p:txBody>
          <a:bodyPr vert="horz" lIns="0" tIns="0" rIns="0" bIns="0" rtlCol="0" anchor="t" anchorCtr="0">
            <a:noAutofit/>
          </a:bodyPr>
          <a:lstStyle>
            <a:lvl1pPr marL="0" indent="0">
              <a:buNone/>
              <a:defRPr lang="en-GB" sz="1000" dirty="0">
                <a:solidFill>
                  <a:schemeClr val="tx1"/>
                </a:solidFill>
                <a:ea typeface="+mj-ea"/>
                <a:cs typeface="+mj-cs"/>
              </a:defRPr>
            </a:lvl1pPr>
          </a:lstStyle>
          <a:p>
            <a:pPr marL="4769" lvl="0" indent="-171450">
              <a:spcBef>
                <a:spcPct val="0"/>
              </a:spcBef>
            </a:pPr>
            <a:r>
              <a:rPr lang="en-US" dirty="0"/>
              <a:t>Enter email</a:t>
            </a:r>
            <a:endParaRPr lang="en-GB" dirty="0"/>
          </a:p>
        </p:txBody>
      </p:sp>
      <p:sp>
        <p:nvSpPr>
          <p:cNvPr id="17" name="Text Placeholder 45">
            <a:extLst>
              <a:ext uri="{FF2B5EF4-FFF2-40B4-BE49-F238E27FC236}">
                <a16:creationId xmlns:a16="http://schemas.microsoft.com/office/drawing/2014/main" id="{285C289A-66F2-5D85-1FB5-A706D2D63CAF}"/>
              </a:ext>
            </a:extLst>
          </p:cNvPr>
          <p:cNvSpPr>
            <a:spLocks noGrp="1"/>
          </p:cNvSpPr>
          <p:nvPr>
            <p:ph type="body" sz="quarter" idx="23" hasCustomPrompt="1"/>
          </p:nvPr>
        </p:nvSpPr>
        <p:spPr>
          <a:xfrm>
            <a:off x="2758840" y="6134394"/>
            <a:ext cx="2202041" cy="157817"/>
          </a:xfrm>
          <a:prstGeom prst="rect">
            <a:avLst/>
          </a:prstGeom>
        </p:spPr>
        <p:txBody>
          <a:bodyPr vert="horz" lIns="0" tIns="0" rIns="0" bIns="0" rtlCol="0" anchor="t" anchorCtr="0">
            <a:noAutofit/>
          </a:bodyPr>
          <a:lstStyle>
            <a:lvl1pPr marL="0" indent="0">
              <a:buNone/>
              <a:defRPr lang="en-GB" sz="1000" dirty="0">
                <a:solidFill>
                  <a:schemeClr val="tx1"/>
                </a:solidFill>
                <a:ea typeface="+mj-ea"/>
                <a:cs typeface="+mj-cs"/>
              </a:defRPr>
            </a:lvl1pPr>
          </a:lstStyle>
          <a:p>
            <a:pPr marL="4769" lvl="0" indent="-171450">
              <a:spcBef>
                <a:spcPct val="0"/>
              </a:spcBef>
            </a:pPr>
            <a:r>
              <a:rPr lang="en-US" dirty="0"/>
              <a:t>Enter name and number</a:t>
            </a:r>
            <a:endParaRPr lang="en-GB" dirty="0"/>
          </a:p>
        </p:txBody>
      </p:sp>
      <p:sp>
        <p:nvSpPr>
          <p:cNvPr id="18" name="Text Placeholder 45">
            <a:extLst>
              <a:ext uri="{FF2B5EF4-FFF2-40B4-BE49-F238E27FC236}">
                <a16:creationId xmlns:a16="http://schemas.microsoft.com/office/drawing/2014/main" id="{3811375E-F02C-9B76-03BE-36EBA3538177}"/>
              </a:ext>
            </a:extLst>
          </p:cNvPr>
          <p:cNvSpPr>
            <a:spLocks noGrp="1"/>
          </p:cNvSpPr>
          <p:nvPr>
            <p:ph type="body" sz="quarter" idx="24" hasCustomPrompt="1"/>
          </p:nvPr>
        </p:nvSpPr>
        <p:spPr>
          <a:xfrm>
            <a:off x="2758840" y="6301081"/>
            <a:ext cx="2202041" cy="157817"/>
          </a:xfrm>
          <a:prstGeom prst="rect">
            <a:avLst/>
          </a:prstGeom>
        </p:spPr>
        <p:txBody>
          <a:bodyPr vert="horz" lIns="0" tIns="0" rIns="0" bIns="0" rtlCol="0" anchor="t" anchorCtr="0">
            <a:noAutofit/>
          </a:bodyPr>
          <a:lstStyle>
            <a:lvl1pPr marL="0" indent="0">
              <a:buNone/>
              <a:defRPr lang="en-GB" sz="1000" dirty="0">
                <a:solidFill>
                  <a:schemeClr val="tx1"/>
                </a:solidFill>
                <a:ea typeface="+mj-ea"/>
                <a:cs typeface="+mj-cs"/>
              </a:defRPr>
            </a:lvl1pPr>
          </a:lstStyle>
          <a:p>
            <a:pPr marL="4769" lvl="0" indent="-171450">
              <a:spcBef>
                <a:spcPct val="0"/>
              </a:spcBef>
            </a:pPr>
            <a:r>
              <a:rPr lang="en-US" dirty="0"/>
              <a:t>Enter email</a:t>
            </a:r>
            <a:endParaRPr lang="en-GB" dirty="0"/>
          </a:p>
        </p:txBody>
      </p:sp>
      <p:grpSp>
        <p:nvGrpSpPr>
          <p:cNvPr id="26" name="Group 25">
            <a:extLst>
              <a:ext uri="{FF2B5EF4-FFF2-40B4-BE49-F238E27FC236}">
                <a16:creationId xmlns:a16="http://schemas.microsoft.com/office/drawing/2014/main" id="{E0E9CF16-51B7-38CA-06D3-C8E1C233D78A}"/>
              </a:ext>
            </a:extLst>
          </p:cNvPr>
          <p:cNvGrpSpPr/>
          <p:nvPr userDrawn="1"/>
        </p:nvGrpSpPr>
        <p:grpSpPr>
          <a:xfrm>
            <a:off x="5411016" y="1784350"/>
            <a:ext cx="448369" cy="447438"/>
            <a:chOff x="-3349625" y="5038726"/>
            <a:chExt cx="3059112" cy="3052762"/>
          </a:xfrm>
          <a:solidFill>
            <a:schemeClr val="accent1"/>
          </a:solidFill>
        </p:grpSpPr>
        <p:sp>
          <p:nvSpPr>
            <p:cNvPr id="27" name="Freeform 5">
              <a:extLst>
                <a:ext uri="{FF2B5EF4-FFF2-40B4-BE49-F238E27FC236}">
                  <a16:creationId xmlns:a16="http://schemas.microsoft.com/office/drawing/2014/main" id="{A682A5AB-FBD3-B4B0-64C5-F9D41BEFD8C1}"/>
                </a:ext>
              </a:extLst>
            </p:cNvPr>
            <p:cNvSpPr>
              <a:spLocks/>
            </p:cNvSpPr>
            <p:nvPr userDrawn="1"/>
          </p:nvSpPr>
          <p:spPr bwMode="auto">
            <a:xfrm>
              <a:off x="-3349625" y="5038726"/>
              <a:ext cx="3059112" cy="3052762"/>
            </a:xfrm>
            <a:custGeom>
              <a:avLst/>
              <a:gdLst>
                <a:gd name="T0" fmla="*/ 0 w 3399"/>
                <a:gd name="T1" fmla="*/ 0 h 3392"/>
                <a:gd name="T2" fmla="*/ 0 w 3399"/>
                <a:gd name="T3" fmla="*/ 3392 h 3392"/>
                <a:gd name="T4" fmla="*/ 1693 w 3399"/>
                <a:gd name="T5" fmla="*/ 3392 h 3392"/>
                <a:gd name="T6" fmla="*/ 531 w 3399"/>
                <a:gd name="T7" fmla="*/ 1201 h 3392"/>
                <a:gd name="T8" fmla="*/ 1700 w 3399"/>
                <a:gd name="T9" fmla="*/ 34 h 3392"/>
                <a:gd name="T10" fmla="*/ 2869 w 3399"/>
                <a:gd name="T11" fmla="*/ 1201 h 3392"/>
                <a:gd name="T12" fmla="*/ 1707 w 3399"/>
                <a:gd name="T13" fmla="*/ 3392 h 3392"/>
                <a:gd name="T14" fmla="*/ 3399 w 3399"/>
                <a:gd name="T15" fmla="*/ 3392 h 3392"/>
                <a:gd name="T16" fmla="*/ 3399 w 3399"/>
                <a:gd name="T17" fmla="*/ 0 h 3392"/>
                <a:gd name="T18" fmla="*/ 0 w 3399"/>
                <a:gd name="T19" fmla="*/ 0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3392">
                  <a:moveTo>
                    <a:pt x="0" y="0"/>
                  </a:moveTo>
                  <a:cubicBezTo>
                    <a:pt x="0" y="3392"/>
                    <a:pt x="0" y="3392"/>
                    <a:pt x="0" y="3392"/>
                  </a:cubicBezTo>
                  <a:cubicBezTo>
                    <a:pt x="1693" y="3392"/>
                    <a:pt x="1693" y="3392"/>
                    <a:pt x="1693" y="3392"/>
                  </a:cubicBezTo>
                  <a:cubicBezTo>
                    <a:pt x="1296" y="2790"/>
                    <a:pt x="531" y="1691"/>
                    <a:pt x="531" y="1201"/>
                  </a:cubicBezTo>
                  <a:cubicBezTo>
                    <a:pt x="531" y="556"/>
                    <a:pt x="1054" y="34"/>
                    <a:pt x="1700" y="34"/>
                  </a:cubicBezTo>
                  <a:cubicBezTo>
                    <a:pt x="2346" y="34"/>
                    <a:pt x="2869" y="556"/>
                    <a:pt x="2869" y="1201"/>
                  </a:cubicBezTo>
                  <a:cubicBezTo>
                    <a:pt x="2869" y="1691"/>
                    <a:pt x="2104" y="2790"/>
                    <a:pt x="1707" y="3392"/>
                  </a:cubicBezTo>
                  <a:cubicBezTo>
                    <a:pt x="3399" y="3392"/>
                    <a:pt x="3399" y="3392"/>
                    <a:pt x="3399" y="3392"/>
                  </a:cubicBezTo>
                  <a:cubicBezTo>
                    <a:pt x="3399" y="0"/>
                    <a:pt x="3399" y="0"/>
                    <a:pt x="339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6">
              <a:extLst>
                <a:ext uri="{FF2B5EF4-FFF2-40B4-BE49-F238E27FC236}">
                  <a16:creationId xmlns:a16="http://schemas.microsoft.com/office/drawing/2014/main" id="{B3218436-AE05-A909-DF28-1B29D7F64A1E}"/>
                </a:ext>
              </a:extLst>
            </p:cNvPr>
            <p:cNvSpPr>
              <a:spLocks noChangeArrowheads="1"/>
            </p:cNvSpPr>
            <p:nvPr userDrawn="1"/>
          </p:nvSpPr>
          <p:spPr bwMode="auto">
            <a:xfrm>
              <a:off x="-2276475" y="5664200"/>
              <a:ext cx="912812" cy="911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0" name="Picture Placeholder 29">
            <a:extLst>
              <a:ext uri="{FF2B5EF4-FFF2-40B4-BE49-F238E27FC236}">
                <a16:creationId xmlns:a16="http://schemas.microsoft.com/office/drawing/2014/main" id="{80580C86-F85F-8896-81BD-062216FD0329}"/>
              </a:ext>
            </a:extLst>
          </p:cNvPr>
          <p:cNvSpPr>
            <a:spLocks noGrp="1"/>
          </p:cNvSpPr>
          <p:nvPr>
            <p:ph type="pic" sz="quarter" idx="25" hasCustomPrompt="1"/>
          </p:nvPr>
        </p:nvSpPr>
        <p:spPr>
          <a:xfrm>
            <a:off x="7956550" y="1206500"/>
            <a:ext cx="1206500" cy="831850"/>
          </a:xfrm>
          <a:prstGeom prst="rect">
            <a:avLst/>
          </a:prstGeom>
        </p:spPr>
        <p:txBody>
          <a:bodyPr anchor="ctr"/>
          <a:lstStyle>
            <a:lvl1pPr marL="0" indent="0" algn="ctr">
              <a:buNone/>
              <a:defRPr sz="1600"/>
            </a:lvl1pPr>
          </a:lstStyle>
          <a:p>
            <a:r>
              <a:rPr lang="en-GB" dirty="0"/>
              <a:t>Client logo</a:t>
            </a:r>
          </a:p>
        </p:txBody>
      </p:sp>
      <p:sp>
        <p:nvSpPr>
          <p:cNvPr id="32" name="Subtitle 2">
            <a:extLst>
              <a:ext uri="{FF2B5EF4-FFF2-40B4-BE49-F238E27FC236}">
                <a16:creationId xmlns:a16="http://schemas.microsoft.com/office/drawing/2014/main" id="{B7973641-F322-A94D-102E-23CD0CB3CD35}"/>
              </a:ext>
            </a:extLst>
          </p:cNvPr>
          <p:cNvSpPr txBox="1">
            <a:spLocks/>
          </p:cNvSpPr>
          <p:nvPr userDrawn="1"/>
        </p:nvSpPr>
        <p:spPr>
          <a:xfrm>
            <a:off x="418072" y="3048015"/>
            <a:ext cx="4473967" cy="265316"/>
          </a:xfrm>
          <a:prstGeom prst="rect">
            <a:avLst/>
          </a:prstGeom>
        </p:spPr>
        <p:txBody>
          <a:bodyPr wrap="square" lIns="0" tIns="0" rIns="0" bIns="0">
            <a:noAutofit/>
          </a:bodyPr>
          <a:lstStyle>
            <a:lvl1pPr marL="0" indent="0" algn="l" defTabSz="666722" rtl="0" eaLnBrk="1" fontAlgn="t" latinLnBrk="0" hangingPunct="1">
              <a:lnSpc>
                <a:spcPct val="114000"/>
              </a:lnSpc>
              <a:spcBef>
                <a:spcPts val="729"/>
              </a:spcBef>
              <a:buFont typeface="Arial" panose="020B0604020202020204" pitchFamily="34" charset="0"/>
              <a:buNone/>
              <a:defRPr sz="3200" b="0" i="0" kern="1200">
                <a:solidFill>
                  <a:schemeClr val="accent1"/>
                </a:solidFill>
                <a:latin typeface="+mn-lt"/>
                <a:ea typeface="+mn-ea"/>
                <a:cs typeface="Canaccord Effra" panose="020B0603020203020204" pitchFamily="34" charset="0"/>
              </a:defRPr>
            </a:lvl1pPr>
            <a:lvl2pPr marL="333361" indent="0" algn="ctr" defTabSz="666722" rtl="0" eaLnBrk="1" latinLnBrk="0" hangingPunct="1">
              <a:lnSpc>
                <a:spcPct val="90000"/>
              </a:lnSpc>
              <a:spcBef>
                <a:spcPts val="365"/>
              </a:spcBef>
              <a:buFont typeface="Arial" panose="020B0604020202020204" pitchFamily="34" charset="0"/>
              <a:buNone/>
              <a:defRPr sz="1458" kern="1200">
                <a:solidFill>
                  <a:schemeClr val="tx1"/>
                </a:solidFill>
                <a:latin typeface="+mn-lt"/>
                <a:ea typeface="+mn-ea"/>
                <a:cs typeface="+mn-cs"/>
              </a:defRPr>
            </a:lvl2pPr>
            <a:lvl3pPr marL="666722" indent="0" algn="ctr" defTabSz="666722" rtl="0" eaLnBrk="1" latinLnBrk="0" hangingPunct="1">
              <a:lnSpc>
                <a:spcPct val="90000"/>
              </a:lnSpc>
              <a:spcBef>
                <a:spcPts val="365"/>
              </a:spcBef>
              <a:buFont typeface="Arial" panose="020B0604020202020204" pitchFamily="34" charset="0"/>
              <a:buNone/>
              <a:defRPr sz="1313" kern="1200">
                <a:solidFill>
                  <a:schemeClr val="tx1"/>
                </a:solidFill>
                <a:latin typeface="+mn-lt"/>
                <a:ea typeface="+mn-ea"/>
                <a:cs typeface="+mn-cs"/>
              </a:defRPr>
            </a:lvl3pPr>
            <a:lvl4pPr marL="1000082"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4pPr>
            <a:lvl5pPr marL="133344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5pPr>
            <a:lvl6pPr marL="166680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6pPr>
            <a:lvl7pPr marL="2000164"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7pPr>
            <a:lvl8pPr marL="2333525"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8pPr>
            <a:lvl9pPr marL="2666886"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9pPr>
          </a:lstStyle>
          <a:p>
            <a:pPr>
              <a:spcBef>
                <a:spcPts val="0"/>
              </a:spcBef>
              <a:spcAft>
                <a:spcPts val="0"/>
              </a:spcAft>
            </a:pPr>
            <a:r>
              <a:rPr lang="en-US" sz="1200" dirty="0">
                <a:latin typeface="+mj-lt"/>
              </a:rPr>
              <a:t>Key information</a:t>
            </a:r>
          </a:p>
        </p:txBody>
      </p:sp>
      <p:sp>
        <p:nvSpPr>
          <p:cNvPr id="34" name="Text Placeholder 33">
            <a:extLst>
              <a:ext uri="{FF2B5EF4-FFF2-40B4-BE49-F238E27FC236}">
                <a16:creationId xmlns:a16="http://schemas.microsoft.com/office/drawing/2014/main" id="{867505C9-260D-0F54-2559-CB6659DEEBCF}"/>
              </a:ext>
            </a:extLst>
          </p:cNvPr>
          <p:cNvSpPr>
            <a:spLocks noGrp="1"/>
          </p:cNvSpPr>
          <p:nvPr>
            <p:ph type="body" sz="quarter" idx="26" hasCustomPrompt="1"/>
          </p:nvPr>
        </p:nvSpPr>
        <p:spPr>
          <a:xfrm>
            <a:off x="417513" y="4205871"/>
            <a:ext cx="4306887" cy="263525"/>
          </a:xfrm>
          <a:prstGeom prst="rect">
            <a:avLst/>
          </a:prstGeom>
        </p:spPr>
        <p:txBody>
          <a:bodyPr lIns="0" tIns="0" rIns="0" bIns="0"/>
          <a:lstStyle>
            <a:lvl1pPr marL="177800" indent="-177800" algn="l">
              <a:lnSpc>
                <a:spcPct val="114000"/>
              </a:lnSpc>
              <a:spcBef>
                <a:spcPts val="0"/>
              </a:spcBef>
              <a:buFont typeface="Arial" panose="020B0604020202020204" pitchFamily="34" charset="0"/>
              <a:buChar char="•"/>
              <a:defRPr sz="1000">
                <a:latin typeface="+mn-lt"/>
              </a:defRPr>
            </a:lvl1pPr>
          </a:lstStyle>
          <a:p>
            <a:pPr lvl="0"/>
            <a:r>
              <a:rPr lang="en-US" dirty="0"/>
              <a:t>Line 1</a:t>
            </a:r>
          </a:p>
          <a:p>
            <a:pPr lvl="0"/>
            <a:r>
              <a:rPr lang="en-US" dirty="0"/>
              <a:t>Line 2</a:t>
            </a:r>
          </a:p>
          <a:p>
            <a:pPr lvl="0"/>
            <a:r>
              <a:rPr lang="en-US" dirty="0"/>
              <a:t>Line 3</a:t>
            </a:r>
            <a:endParaRPr lang="en-GB" dirty="0"/>
          </a:p>
          <a:p>
            <a:pPr lvl="0"/>
            <a:r>
              <a:rPr lang="en-GB" dirty="0"/>
              <a:t>Line 4</a:t>
            </a:r>
          </a:p>
          <a:p>
            <a:pPr lvl="0"/>
            <a:r>
              <a:rPr lang="en-GB" dirty="0"/>
              <a:t>Line 5</a:t>
            </a:r>
            <a:endParaRPr lang="en-US" dirty="0"/>
          </a:p>
        </p:txBody>
      </p:sp>
    </p:spTree>
    <p:extLst>
      <p:ext uri="{BB962C8B-B14F-4D97-AF65-F5344CB8AC3E}">
        <p14:creationId xmlns:p14="http://schemas.microsoft.com/office/powerpoint/2010/main" val="351475183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me cov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311A-1BD6-095B-B885-CE45E38E33C5}"/>
              </a:ext>
            </a:extLst>
          </p:cNvPr>
          <p:cNvSpPr>
            <a:spLocks noGrp="1"/>
          </p:cNvSpPr>
          <p:nvPr>
            <p:ph type="ctrTitle" hasCustomPrompt="1"/>
          </p:nvPr>
        </p:nvSpPr>
        <p:spPr>
          <a:xfrm>
            <a:off x="418073" y="978081"/>
            <a:ext cx="4799056" cy="1403578"/>
          </a:xfrm>
          <a:prstGeom prst="rect">
            <a:avLst/>
          </a:prstGeom>
        </p:spPr>
        <p:txBody>
          <a:bodyPr lIns="0" tIns="0" rIns="0" bIns="0" anchor="b" anchorCtr="0">
            <a:noAutofit/>
          </a:bodyPr>
          <a:lstStyle>
            <a:lvl1pPr algn="l">
              <a:defRPr sz="3200" b="0" i="0">
                <a:solidFill>
                  <a:schemeClr val="accent1"/>
                </a:solidFill>
                <a:latin typeface="+mn-lt"/>
                <a:cs typeface="Canaccord Effra" panose="020B0603020203020204" pitchFamily="34" charset="0"/>
              </a:defRPr>
            </a:lvl1pPr>
          </a:lstStyle>
          <a:p>
            <a:r>
              <a:rPr lang="en-US" dirty="0"/>
              <a:t>[TO LET/FOR SALE/ETC]</a:t>
            </a:r>
          </a:p>
        </p:txBody>
      </p:sp>
      <p:sp>
        <p:nvSpPr>
          <p:cNvPr id="5" name="Subtitle 2">
            <a:extLst>
              <a:ext uri="{FF2B5EF4-FFF2-40B4-BE49-F238E27FC236}">
                <a16:creationId xmlns:a16="http://schemas.microsoft.com/office/drawing/2014/main" id="{BB351F1B-D9A9-2609-36D5-B4C9C397BE12}"/>
              </a:ext>
            </a:extLst>
          </p:cNvPr>
          <p:cNvSpPr>
            <a:spLocks noGrp="1"/>
          </p:cNvSpPr>
          <p:nvPr>
            <p:ph type="subTitle" idx="1" hasCustomPrompt="1"/>
          </p:nvPr>
        </p:nvSpPr>
        <p:spPr>
          <a:xfrm>
            <a:off x="418072" y="2479820"/>
            <a:ext cx="4473967" cy="855899"/>
          </a:xfrm>
          <a:prstGeom prst="rect">
            <a:avLst/>
          </a:prstGeom>
        </p:spPr>
        <p:txBody>
          <a:bodyPr wrap="square" lIns="0" tIns="0" rIns="0" bIns="0">
            <a:noAutofit/>
          </a:bodyPr>
          <a:lstStyle>
            <a:lvl1pPr marL="0" indent="0" algn="l" fontAlgn="t">
              <a:lnSpc>
                <a:spcPct val="114000"/>
              </a:lnSpc>
              <a:buNone/>
              <a:defRPr sz="2800" b="0" i="0">
                <a:solidFill>
                  <a:schemeClr val="accent1"/>
                </a:solidFill>
                <a:latin typeface="+mn-lt"/>
                <a:cs typeface="Canaccord Effra" panose="020B0603020203020204" pitchFamily="34" charset="0"/>
              </a:defRPr>
            </a:lvl1pPr>
            <a:lvl2pPr marL="333361" indent="0" algn="ctr">
              <a:buNone/>
              <a:defRPr sz="1458"/>
            </a:lvl2pPr>
            <a:lvl3pPr marL="666722" indent="0" algn="ctr">
              <a:buNone/>
              <a:defRPr sz="1313"/>
            </a:lvl3pPr>
            <a:lvl4pPr marL="1000082" indent="0" algn="ctr">
              <a:buNone/>
              <a:defRPr sz="1167"/>
            </a:lvl4pPr>
            <a:lvl5pPr marL="1333443" indent="0" algn="ctr">
              <a:buNone/>
              <a:defRPr sz="1167"/>
            </a:lvl5pPr>
            <a:lvl6pPr marL="1666803" indent="0" algn="ctr">
              <a:buNone/>
              <a:defRPr sz="1167"/>
            </a:lvl6pPr>
            <a:lvl7pPr marL="2000164" indent="0" algn="ctr">
              <a:buNone/>
              <a:defRPr sz="1167"/>
            </a:lvl7pPr>
            <a:lvl8pPr marL="2333525" indent="0" algn="ctr">
              <a:buNone/>
              <a:defRPr sz="1167"/>
            </a:lvl8pPr>
            <a:lvl9pPr marL="2666886" indent="0" algn="ctr">
              <a:buNone/>
              <a:defRPr sz="1167"/>
            </a:lvl9pPr>
          </a:lstStyle>
          <a:p>
            <a:r>
              <a:rPr lang="en-US" dirty="0"/>
              <a:t>Enter name</a:t>
            </a:r>
          </a:p>
        </p:txBody>
      </p:sp>
      <p:sp>
        <p:nvSpPr>
          <p:cNvPr id="4" name="Rectangle 3">
            <a:extLst>
              <a:ext uri="{FF2B5EF4-FFF2-40B4-BE49-F238E27FC236}">
                <a16:creationId xmlns:a16="http://schemas.microsoft.com/office/drawing/2014/main" id="{6C1816E7-5F38-A8CC-EFAE-217C3391946E}"/>
              </a:ext>
            </a:extLst>
          </p:cNvPr>
          <p:cNvSpPr/>
          <p:nvPr userDrawn="1"/>
        </p:nvSpPr>
        <p:spPr>
          <a:xfrm>
            <a:off x="1" y="4"/>
            <a:ext cx="9683750" cy="105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3"/>
          </a:p>
        </p:txBody>
      </p:sp>
      <p:sp>
        <p:nvSpPr>
          <p:cNvPr id="14" name="Freeform 5">
            <a:extLst>
              <a:ext uri="{FF2B5EF4-FFF2-40B4-BE49-F238E27FC236}">
                <a16:creationId xmlns:a16="http://schemas.microsoft.com/office/drawing/2014/main" id="{DF1FDED8-2CBA-715F-5C84-799FE0AB31F4}"/>
              </a:ext>
            </a:extLst>
          </p:cNvPr>
          <p:cNvSpPr>
            <a:spLocks noEditPoints="1"/>
          </p:cNvSpPr>
          <p:nvPr userDrawn="1"/>
        </p:nvSpPr>
        <p:spPr bwMode="auto">
          <a:xfrm>
            <a:off x="418073" y="341805"/>
            <a:ext cx="1963177" cy="361654"/>
          </a:xfrm>
          <a:custGeom>
            <a:avLst/>
            <a:gdLst>
              <a:gd name="T0" fmla="*/ 381 w 5557"/>
              <a:gd name="T1" fmla="*/ 462 h 1022"/>
              <a:gd name="T2" fmla="*/ 363 w 5557"/>
              <a:gd name="T3" fmla="*/ 167 h 1022"/>
              <a:gd name="T4" fmla="*/ 650 w 5557"/>
              <a:gd name="T5" fmla="*/ 427 h 1022"/>
              <a:gd name="T6" fmla="*/ 349 w 5557"/>
              <a:gd name="T7" fmla="*/ 16 h 1022"/>
              <a:gd name="T8" fmla="*/ 0 w 5557"/>
              <a:gd name="T9" fmla="*/ 973 h 1022"/>
              <a:gd name="T10" fmla="*/ 191 w 5557"/>
              <a:gd name="T11" fmla="*/ 623 h 1022"/>
              <a:gd name="T12" fmla="*/ 411 w 5557"/>
              <a:gd name="T13" fmla="*/ 729 h 1022"/>
              <a:gd name="T14" fmla="*/ 645 w 5557"/>
              <a:gd name="T15" fmla="*/ 1000 h 1022"/>
              <a:gd name="T16" fmla="*/ 602 w 5557"/>
              <a:gd name="T17" fmla="*/ 713 h 1022"/>
              <a:gd name="T18" fmla="*/ 1111 w 5557"/>
              <a:gd name="T19" fmla="*/ 623 h 1022"/>
              <a:gd name="T20" fmla="*/ 1652 w 5557"/>
              <a:gd name="T21" fmla="*/ 990 h 1022"/>
              <a:gd name="T22" fmla="*/ 1477 w 5557"/>
              <a:gd name="T23" fmla="*/ 413 h 1022"/>
              <a:gd name="T24" fmla="*/ 1148 w 5557"/>
              <a:gd name="T25" fmla="*/ 21 h 1022"/>
              <a:gd name="T26" fmla="*/ 817 w 5557"/>
              <a:gd name="T27" fmla="*/ 967 h 1022"/>
              <a:gd name="T28" fmla="*/ 1002 w 5557"/>
              <a:gd name="T29" fmla="*/ 972 h 1022"/>
              <a:gd name="T30" fmla="*/ 1353 w 5557"/>
              <a:gd name="T31" fmla="*/ 777 h 1022"/>
              <a:gd name="T32" fmla="*/ 1519 w 5557"/>
              <a:gd name="T33" fmla="*/ 1004 h 1022"/>
              <a:gd name="T34" fmla="*/ 2160 w 5557"/>
              <a:gd name="T35" fmla="*/ 518 h 1022"/>
              <a:gd name="T36" fmla="*/ 2032 w 5557"/>
              <a:gd name="T37" fmla="*/ 163 h 1022"/>
              <a:gd name="T38" fmla="*/ 2227 w 5557"/>
              <a:gd name="T39" fmla="*/ 471 h 1022"/>
              <a:gd name="T40" fmla="*/ 2414 w 5557"/>
              <a:gd name="T41" fmla="*/ 156 h 1022"/>
              <a:gd name="T42" fmla="*/ 1799 w 5557"/>
              <a:gd name="T43" fmla="*/ 44 h 1022"/>
              <a:gd name="T44" fmla="*/ 1991 w 5557"/>
              <a:gd name="T45" fmla="*/ 994 h 1022"/>
              <a:gd name="T46" fmla="*/ 2214 w 5557"/>
              <a:gd name="T47" fmla="*/ 661 h 1022"/>
              <a:gd name="T48" fmla="*/ 3182 w 5557"/>
              <a:gd name="T49" fmla="*/ 843 h 1022"/>
              <a:gd name="T50" fmla="*/ 2786 w 5557"/>
              <a:gd name="T51" fmla="*/ 839 h 1022"/>
              <a:gd name="T52" fmla="*/ 2784 w 5557"/>
              <a:gd name="T53" fmla="*/ 104 h 1022"/>
              <a:gd name="T54" fmla="*/ 2595 w 5557"/>
              <a:gd name="T55" fmla="*/ 45 h 1022"/>
              <a:gd name="T56" fmla="*/ 2710 w 5557"/>
              <a:gd name="T57" fmla="*/ 1000 h 1022"/>
              <a:gd name="T58" fmla="*/ 3163 w 5557"/>
              <a:gd name="T59" fmla="*/ 945 h 1022"/>
              <a:gd name="T60" fmla="*/ 3502 w 5557"/>
              <a:gd name="T61" fmla="*/ 584 h 1022"/>
              <a:gd name="T62" fmla="*/ 3839 w 5557"/>
              <a:gd name="T63" fmla="*/ 574 h 1022"/>
              <a:gd name="T64" fmla="*/ 3517 w 5557"/>
              <a:gd name="T65" fmla="*/ 430 h 1022"/>
              <a:gd name="T66" fmla="*/ 3520 w 5557"/>
              <a:gd name="T67" fmla="*/ 183 h 1022"/>
              <a:gd name="T68" fmla="*/ 3921 w 5557"/>
              <a:gd name="T69" fmla="*/ 47 h 1022"/>
              <a:gd name="T70" fmla="*/ 3313 w 5557"/>
              <a:gd name="T71" fmla="*/ 46 h 1022"/>
              <a:gd name="T72" fmla="*/ 3430 w 5557"/>
              <a:gd name="T73" fmla="*/ 1000 h 1022"/>
              <a:gd name="T74" fmla="*/ 3947 w 5557"/>
              <a:gd name="T75" fmla="*/ 840 h 1022"/>
              <a:gd name="T76" fmla="*/ 4624 w 5557"/>
              <a:gd name="T77" fmla="*/ 19 h 1022"/>
              <a:gd name="T78" fmla="*/ 4431 w 5557"/>
              <a:gd name="T79" fmla="*/ 464 h 1022"/>
              <a:gd name="T80" fmla="*/ 4406 w 5557"/>
              <a:gd name="T81" fmla="*/ 484 h 1022"/>
              <a:gd name="T82" fmla="*/ 4040 w 5557"/>
              <a:gd name="T83" fmla="*/ 47 h 1022"/>
              <a:gd name="T84" fmla="*/ 4313 w 5557"/>
              <a:gd name="T85" fmla="*/ 742 h 1022"/>
              <a:gd name="T86" fmla="*/ 4504 w 5557"/>
              <a:gd name="T87" fmla="*/ 996 h 1022"/>
              <a:gd name="T88" fmla="*/ 4509 w 5557"/>
              <a:gd name="T89" fmla="*/ 685 h 1022"/>
              <a:gd name="T90" fmla="*/ 5498 w 5557"/>
              <a:gd name="T91" fmla="*/ 101 h 1022"/>
              <a:gd name="T92" fmla="*/ 4956 w 5557"/>
              <a:gd name="T93" fmla="*/ 72 h 1022"/>
              <a:gd name="T94" fmla="*/ 5192 w 5557"/>
              <a:gd name="T95" fmla="*/ 609 h 1022"/>
              <a:gd name="T96" fmla="*/ 5089 w 5557"/>
              <a:gd name="T97" fmla="*/ 851 h 1022"/>
              <a:gd name="T98" fmla="*/ 4820 w 5557"/>
              <a:gd name="T99" fmla="*/ 918 h 1022"/>
              <a:gd name="T100" fmla="*/ 5483 w 5557"/>
              <a:gd name="T101" fmla="*/ 580 h 1022"/>
              <a:gd name="T102" fmla="*/ 5074 w 5557"/>
              <a:gd name="T103" fmla="*/ 334 h 1022"/>
              <a:gd name="T104" fmla="*/ 5236 w 5557"/>
              <a:gd name="T105" fmla="*/ 164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57" h="1022">
                <a:moveTo>
                  <a:pt x="473" y="296"/>
                </a:moveTo>
                <a:cubicBezTo>
                  <a:pt x="474" y="322"/>
                  <a:pt x="472" y="350"/>
                  <a:pt x="466" y="377"/>
                </a:cubicBezTo>
                <a:cubicBezTo>
                  <a:pt x="455" y="421"/>
                  <a:pt x="427" y="455"/>
                  <a:pt x="381" y="462"/>
                </a:cubicBezTo>
                <a:cubicBezTo>
                  <a:pt x="319" y="471"/>
                  <a:pt x="255" y="472"/>
                  <a:pt x="191" y="477"/>
                </a:cubicBezTo>
                <a:cubicBezTo>
                  <a:pt x="191" y="161"/>
                  <a:pt x="191" y="161"/>
                  <a:pt x="191" y="161"/>
                </a:cubicBezTo>
                <a:cubicBezTo>
                  <a:pt x="250" y="163"/>
                  <a:pt x="307" y="161"/>
                  <a:pt x="363" y="167"/>
                </a:cubicBezTo>
                <a:cubicBezTo>
                  <a:pt x="430" y="175"/>
                  <a:pt x="470" y="224"/>
                  <a:pt x="473" y="296"/>
                </a:cubicBezTo>
                <a:moveTo>
                  <a:pt x="495" y="578"/>
                </a:moveTo>
                <a:cubicBezTo>
                  <a:pt x="570" y="547"/>
                  <a:pt x="620" y="497"/>
                  <a:pt x="650" y="427"/>
                </a:cubicBezTo>
                <a:cubicBezTo>
                  <a:pt x="677" y="362"/>
                  <a:pt x="676" y="295"/>
                  <a:pt x="661" y="228"/>
                </a:cubicBezTo>
                <a:cubicBezTo>
                  <a:pt x="643" y="149"/>
                  <a:pt x="596" y="92"/>
                  <a:pt x="523" y="55"/>
                </a:cubicBezTo>
                <a:cubicBezTo>
                  <a:pt x="469" y="28"/>
                  <a:pt x="410" y="16"/>
                  <a:pt x="349" y="16"/>
                </a:cubicBezTo>
                <a:cubicBezTo>
                  <a:pt x="240" y="17"/>
                  <a:pt x="130" y="20"/>
                  <a:pt x="21" y="22"/>
                </a:cubicBezTo>
                <a:cubicBezTo>
                  <a:pt x="3" y="22"/>
                  <a:pt x="0" y="31"/>
                  <a:pt x="0" y="46"/>
                </a:cubicBezTo>
                <a:cubicBezTo>
                  <a:pt x="0" y="355"/>
                  <a:pt x="0" y="664"/>
                  <a:pt x="0" y="973"/>
                </a:cubicBezTo>
                <a:cubicBezTo>
                  <a:pt x="0" y="996"/>
                  <a:pt x="0" y="996"/>
                  <a:pt x="0" y="996"/>
                </a:cubicBezTo>
                <a:cubicBezTo>
                  <a:pt x="64" y="1007"/>
                  <a:pt x="127" y="1006"/>
                  <a:pt x="191" y="996"/>
                </a:cubicBezTo>
                <a:cubicBezTo>
                  <a:pt x="191" y="623"/>
                  <a:pt x="191" y="623"/>
                  <a:pt x="191" y="623"/>
                </a:cubicBezTo>
                <a:cubicBezTo>
                  <a:pt x="219" y="623"/>
                  <a:pt x="246" y="624"/>
                  <a:pt x="273" y="623"/>
                </a:cubicBezTo>
                <a:cubicBezTo>
                  <a:pt x="335" y="620"/>
                  <a:pt x="377" y="649"/>
                  <a:pt x="402" y="705"/>
                </a:cubicBezTo>
                <a:cubicBezTo>
                  <a:pt x="405" y="713"/>
                  <a:pt x="408" y="721"/>
                  <a:pt x="411" y="729"/>
                </a:cubicBezTo>
                <a:cubicBezTo>
                  <a:pt x="437" y="798"/>
                  <a:pt x="460" y="869"/>
                  <a:pt x="488" y="937"/>
                </a:cubicBezTo>
                <a:cubicBezTo>
                  <a:pt x="513" y="997"/>
                  <a:pt x="553" y="1017"/>
                  <a:pt x="618" y="1006"/>
                </a:cubicBezTo>
                <a:cubicBezTo>
                  <a:pt x="627" y="1004"/>
                  <a:pt x="637" y="1003"/>
                  <a:pt x="645" y="1000"/>
                </a:cubicBezTo>
                <a:cubicBezTo>
                  <a:pt x="674" y="990"/>
                  <a:pt x="699" y="977"/>
                  <a:pt x="718" y="951"/>
                </a:cubicBezTo>
                <a:cubicBezTo>
                  <a:pt x="687" y="927"/>
                  <a:pt x="669" y="895"/>
                  <a:pt x="656" y="862"/>
                </a:cubicBezTo>
                <a:cubicBezTo>
                  <a:pt x="637" y="812"/>
                  <a:pt x="620" y="762"/>
                  <a:pt x="602" y="713"/>
                </a:cubicBezTo>
                <a:cubicBezTo>
                  <a:pt x="581" y="657"/>
                  <a:pt x="557" y="605"/>
                  <a:pt x="495" y="578"/>
                </a:cubicBezTo>
                <a:moveTo>
                  <a:pt x="1353" y="623"/>
                </a:moveTo>
                <a:cubicBezTo>
                  <a:pt x="1111" y="623"/>
                  <a:pt x="1111" y="623"/>
                  <a:pt x="1111" y="623"/>
                </a:cubicBezTo>
                <a:cubicBezTo>
                  <a:pt x="1151" y="482"/>
                  <a:pt x="1190" y="343"/>
                  <a:pt x="1231" y="199"/>
                </a:cubicBezTo>
                <a:cubicBezTo>
                  <a:pt x="1272" y="342"/>
                  <a:pt x="1312" y="482"/>
                  <a:pt x="1353" y="623"/>
                </a:cubicBezTo>
                <a:moveTo>
                  <a:pt x="1652" y="990"/>
                </a:moveTo>
                <a:cubicBezTo>
                  <a:pt x="1662" y="986"/>
                  <a:pt x="1663" y="981"/>
                  <a:pt x="1660" y="971"/>
                </a:cubicBezTo>
                <a:cubicBezTo>
                  <a:pt x="1641" y="914"/>
                  <a:pt x="1623" y="858"/>
                  <a:pt x="1604" y="801"/>
                </a:cubicBezTo>
                <a:cubicBezTo>
                  <a:pt x="1562" y="671"/>
                  <a:pt x="1520" y="542"/>
                  <a:pt x="1477" y="413"/>
                </a:cubicBezTo>
                <a:cubicBezTo>
                  <a:pt x="1437" y="288"/>
                  <a:pt x="1396" y="163"/>
                  <a:pt x="1356" y="38"/>
                </a:cubicBezTo>
                <a:cubicBezTo>
                  <a:pt x="1353" y="29"/>
                  <a:pt x="1348" y="24"/>
                  <a:pt x="1338" y="23"/>
                </a:cubicBezTo>
                <a:cubicBezTo>
                  <a:pt x="1275" y="14"/>
                  <a:pt x="1212" y="14"/>
                  <a:pt x="1148" y="21"/>
                </a:cubicBezTo>
                <a:cubicBezTo>
                  <a:pt x="1133" y="23"/>
                  <a:pt x="1128" y="29"/>
                  <a:pt x="1123" y="42"/>
                </a:cubicBezTo>
                <a:cubicBezTo>
                  <a:pt x="1076" y="186"/>
                  <a:pt x="1029" y="330"/>
                  <a:pt x="981" y="474"/>
                </a:cubicBezTo>
                <a:cubicBezTo>
                  <a:pt x="926" y="638"/>
                  <a:pt x="872" y="802"/>
                  <a:pt x="817" y="967"/>
                </a:cubicBezTo>
                <a:cubicBezTo>
                  <a:pt x="810" y="987"/>
                  <a:pt x="812" y="992"/>
                  <a:pt x="834" y="997"/>
                </a:cubicBezTo>
                <a:cubicBezTo>
                  <a:pt x="878" y="1008"/>
                  <a:pt x="923" y="1005"/>
                  <a:pt x="968" y="1003"/>
                </a:cubicBezTo>
                <a:cubicBezTo>
                  <a:pt x="990" y="1002"/>
                  <a:pt x="997" y="991"/>
                  <a:pt x="1002" y="972"/>
                </a:cubicBezTo>
                <a:cubicBezTo>
                  <a:pt x="1020" y="908"/>
                  <a:pt x="1040" y="843"/>
                  <a:pt x="1060" y="777"/>
                </a:cubicBezTo>
                <a:cubicBezTo>
                  <a:pt x="1084" y="777"/>
                  <a:pt x="1084" y="777"/>
                  <a:pt x="1084" y="777"/>
                </a:cubicBezTo>
                <a:cubicBezTo>
                  <a:pt x="1174" y="777"/>
                  <a:pt x="1264" y="777"/>
                  <a:pt x="1353" y="777"/>
                </a:cubicBezTo>
                <a:cubicBezTo>
                  <a:pt x="1400" y="777"/>
                  <a:pt x="1400" y="776"/>
                  <a:pt x="1414" y="822"/>
                </a:cubicBezTo>
                <a:cubicBezTo>
                  <a:pt x="1428" y="867"/>
                  <a:pt x="1443" y="911"/>
                  <a:pt x="1459" y="955"/>
                </a:cubicBezTo>
                <a:cubicBezTo>
                  <a:pt x="1469" y="982"/>
                  <a:pt x="1490" y="998"/>
                  <a:pt x="1519" y="1004"/>
                </a:cubicBezTo>
                <a:cubicBezTo>
                  <a:pt x="1565" y="1012"/>
                  <a:pt x="1609" y="1008"/>
                  <a:pt x="1652" y="990"/>
                </a:cubicBezTo>
                <a:moveTo>
                  <a:pt x="2227" y="471"/>
                </a:moveTo>
                <a:cubicBezTo>
                  <a:pt x="2211" y="497"/>
                  <a:pt x="2188" y="514"/>
                  <a:pt x="2160" y="518"/>
                </a:cubicBezTo>
                <a:cubicBezTo>
                  <a:pt x="2105" y="524"/>
                  <a:pt x="2049" y="525"/>
                  <a:pt x="1992" y="529"/>
                </a:cubicBezTo>
                <a:cubicBezTo>
                  <a:pt x="1992" y="162"/>
                  <a:pt x="1992" y="162"/>
                  <a:pt x="1992" y="162"/>
                </a:cubicBezTo>
                <a:cubicBezTo>
                  <a:pt x="2006" y="162"/>
                  <a:pt x="2019" y="162"/>
                  <a:pt x="2032" y="163"/>
                </a:cubicBezTo>
                <a:cubicBezTo>
                  <a:pt x="2067" y="163"/>
                  <a:pt x="2102" y="162"/>
                  <a:pt x="2136" y="165"/>
                </a:cubicBezTo>
                <a:cubicBezTo>
                  <a:pt x="2194" y="170"/>
                  <a:pt x="2231" y="203"/>
                  <a:pt x="2248" y="256"/>
                </a:cubicBezTo>
                <a:cubicBezTo>
                  <a:pt x="2272" y="330"/>
                  <a:pt x="2270" y="403"/>
                  <a:pt x="2227" y="471"/>
                </a:cubicBezTo>
                <a:moveTo>
                  <a:pt x="2444" y="455"/>
                </a:moveTo>
                <a:cubicBezTo>
                  <a:pt x="2460" y="402"/>
                  <a:pt x="2462" y="347"/>
                  <a:pt x="2456" y="291"/>
                </a:cubicBezTo>
                <a:cubicBezTo>
                  <a:pt x="2451" y="243"/>
                  <a:pt x="2439" y="197"/>
                  <a:pt x="2414" y="156"/>
                </a:cubicBezTo>
                <a:cubicBezTo>
                  <a:pt x="2356" y="63"/>
                  <a:pt x="2266" y="21"/>
                  <a:pt x="2160" y="17"/>
                </a:cubicBezTo>
                <a:cubicBezTo>
                  <a:pt x="2048" y="13"/>
                  <a:pt x="1936" y="18"/>
                  <a:pt x="1823" y="20"/>
                </a:cubicBezTo>
                <a:cubicBezTo>
                  <a:pt x="1802" y="20"/>
                  <a:pt x="1799" y="24"/>
                  <a:pt x="1799" y="44"/>
                </a:cubicBezTo>
                <a:cubicBezTo>
                  <a:pt x="1799" y="354"/>
                  <a:pt x="1799" y="664"/>
                  <a:pt x="1799" y="974"/>
                </a:cubicBezTo>
                <a:cubicBezTo>
                  <a:pt x="1799" y="995"/>
                  <a:pt x="1799" y="995"/>
                  <a:pt x="1799" y="995"/>
                </a:cubicBezTo>
                <a:cubicBezTo>
                  <a:pt x="1864" y="1003"/>
                  <a:pt x="1927" y="1003"/>
                  <a:pt x="1991" y="994"/>
                </a:cubicBezTo>
                <a:cubicBezTo>
                  <a:pt x="1991" y="672"/>
                  <a:pt x="1991" y="672"/>
                  <a:pt x="1991" y="672"/>
                </a:cubicBezTo>
                <a:cubicBezTo>
                  <a:pt x="1999" y="672"/>
                  <a:pt x="2005" y="672"/>
                  <a:pt x="2011" y="672"/>
                </a:cubicBezTo>
                <a:cubicBezTo>
                  <a:pt x="2079" y="671"/>
                  <a:pt x="2147" y="676"/>
                  <a:pt x="2214" y="661"/>
                </a:cubicBezTo>
                <a:cubicBezTo>
                  <a:pt x="2330" y="636"/>
                  <a:pt x="2410" y="570"/>
                  <a:pt x="2444" y="455"/>
                </a:cubicBezTo>
                <a:moveTo>
                  <a:pt x="3163" y="945"/>
                </a:moveTo>
                <a:cubicBezTo>
                  <a:pt x="3180" y="913"/>
                  <a:pt x="3180" y="878"/>
                  <a:pt x="3182" y="843"/>
                </a:cubicBezTo>
                <a:cubicBezTo>
                  <a:pt x="3182" y="840"/>
                  <a:pt x="3174" y="835"/>
                  <a:pt x="3170" y="835"/>
                </a:cubicBezTo>
                <a:cubicBezTo>
                  <a:pt x="3071" y="835"/>
                  <a:pt x="2971" y="835"/>
                  <a:pt x="2872" y="836"/>
                </a:cubicBezTo>
                <a:cubicBezTo>
                  <a:pt x="2844" y="836"/>
                  <a:pt x="2816" y="838"/>
                  <a:pt x="2786" y="839"/>
                </a:cubicBezTo>
                <a:cubicBezTo>
                  <a:pt x="2786" y="833"/>
                  <a:pt x="2786" y="828"/>
                  <a:pt x="2786" y="823"/>
                </a:cubicBezTo>
                <a:cubicBezTo>
                  <a:pt x="2786" y="595"/>
                  <a:pt x="2786" y="366"/>
                  <a:pt x="2786" y="138"/>
                </a:cubicBezTo>
                <a:cubicBezTo>
                  <a:pt x="2786" y="127"/>
                  <a:pt x="2785" y="115"/>
                  <a:pt x="2784" y="104"/>
                </a:cubicBezTo>
                <a:cubicBezTo>
                  <a:pt x="2780" y="52"/>
                  <a:pt x="2744" y="18"/>
                  <a:pt x="2692" y="16"/>
                </a:cubicBezTo>
                <a:cubicBezTo>
                  <a:pt x="2669" y="15"/>
                  <a:pt x="2647" y="16"/>
                  <a:pt x="2624" y="16"/>
                </a:cubicBezTo>
                <a:cubicBezTo>
                  <a:pt x="2595" y="16"/>
                  <a:pt x="2595" y="16"/>
                  <a:pt x="2595" y="45"/>
                </a:cubicBezTo>
                <a:cubicBezTo>
                  <a:pt x="2595" y="323"/>
                  <a:pt x="2595" y="601"/>
                  <a:pt x="2595" y="879"/>
                </a:cubicBezTo>
                <a:cubicBezTo>
                  <a:pt x="2595" y="892"/>
                  <a:pt x="2595" y="905"/>
                  <a:pt x="2598" y="918"/>
                </a:cubicBezTo>
                <a:cubicBezTo>
                  <a:pt x="2610" y="971"/>
                  <a:pt x="2649" y="1000"/>
                  <a:pt x="2710" y="1000"/>
                </a:cubicBezTo>
                <a:cubicBezTo>
                  <a:pt x="2820" y="1000"/>
                  <a:pt x="2931" y="1000"/>
                  <a:pt x="3042" y="999"/>
                </a:cubicBezTo>
                <a:cubicBezTo>
                  <a:pt x="3055" y="999"/>
                  <a:pt x="3070" y="998"/>
                  <a:pt x="3083" y="997"/>
                </a:cubicBezTo>
                <a:cubicBezTo>
                  <a:pt x="3118" y="992"/>
                  <a:pt x="3147" y="977"/>
                  <a:pt x="3163" y="945"/>
                </a:cubicBezTo>
                <a:moveTo>
                  <a:pt x="3947" y="840"/>
                </a:moveTo>
                <a:cubicBezTo>
                  <a:pt x="3502" y="840"/>
                  <a:pt x="3502" y="840"/>
                  <a:pt x="3502" y="840"/>
                </a:cubicBezTo>
                <a:cubicBezTo>
                  <a:pt x="3502" y="584"/>
                  <a:pt x="3502" y="584"/>
                  <a:pt x="3502" y="584"/>
                </a:cubicBezTo>
                <a:cubicBezTo>
                  <a:pt x="3529" y="584"/>
                  <a:pt x="3529" y="584"/>
                  <a:pt x="3529" y="584"/>
                </a:cubicBezTo>
                <a:cubicBezTo>
                  <a:pt x="3627" y="584"/>
                  <a:pt x="3724" y="584"/>
                  <a:pt x="3821" y="585"/>
                </a:cubicBezTo>
                <a:cubicBezTo>
                  <a:pt x="3830" y="585"/>
                  <a:pt x="3837" y="585"/>
                  <a:pt x="3839" y="574"/>
                </a:cubicBezTo>
                <a:cubicBezTo>
                  <a:pt x="3850" y="529"/>
                  <a:pt x="3851" y="484"/>
                  <a:pt x="3839" y="439"/>
                </a:cubicBezTo>
                <a:cubicBezTo>
                  <a:pt x="3838" y="435"/>
                  <a:pt x="3830" y="428"/>
                  <a:pt x="3825" y="428"/>
                </a:cubicBezTo>
                <a:cubicBezTo>
                  <a:pt x="3722" y="428"/>
                  <a:pt x="3620" y="428"/>
                  <a:pt x="3517" y="430"/>
                </a:cubicBezTo>
                <a:cubicBezTo>
                  <a:pt x="3503" y="430"/>
                  <a:pt x="3501" y="426"/>
                  <a:pt x="3501" y="414"/>
                </a:cubicBezTo>
                <a:cubicBezTo>
                  <a:pt x="3501" y="343"/>
                  <a:pt x="3501" y="273"/>
                  <a:pt x="3500" y="202"/>
                </a:cubicBezTo>
                <a:cubicBezTo>
                  <a:pt x="3500" y="187"/>
                  <a:pt x="3504" y="183"/>
                  <a:pt x="3520" y="183"/>
                </a:cubicBezTo>
                <a:cubicBezTo>
                  <a:pt x="3643" y="184"/>
                  <a:pt x="3767" y="183"/>
                  <a:pt x="3890" y="184"/>
                </a:cubicBezTo>
                <a:cubicBezTo>
                  <a:pt x="3906" y="184"/>
                  <a:pt x="3911" y="179"/>
                  <a:pt x="3915" y="165"/>
                </a:cubicBezTo>
                <a:cubicBezTo>
                  <a:pt x="3925" y="126"/>
                  <a:pt x="3926" y="87"/>
                  <a:pt x="3921" y="47"/>
                </a:cubicBezTo>
                <a:cubicBezTo>
                  <a:pt x="3918" y="23"/>
                  <a:pt x="3918" y="23"/>
                  <a:pt x="3895" y="23"/>
                </a:cubicBezTo>
                <a:cubicBezTo>
                  <a:pt x="3708" y="23"/>
                  <a:pt x="3522" y="23"/>
                  <a:pt x="3335" y="23"/>
                </a:cubicBezTo>
                <a:cubicBezTo>
                  <a:pt x="3319" y="23"/>
                  <a:pt x="3313" y="30"/>
                  <a:pt x="3313" y="46"/>
                </a:cubicBezTo>
                <a:cubicBezTo>
                  <a:pt x="3313" y="133"/>
                  <a:pt x="3313" y="221"/>
                  <a:pt x="3313" y="308"/>
                </a:cubicBezTo>
                <a:cubicBezTo>
                  <a:pt x="3313" y="499"/>
                  <a:pt x="3313" y="690"/>
                  <a:pt x="3313" y="881"/>
                </a:cubicBezTo>
                <a:cubicBezTo>
                  <a:pt x="3313" y="960"/>
                  <a:pt x="3352" y="1000"/>
                  <a:pt x="3430" y="1000"/>
                </a:cubicBezTo>
                <a:cubicBezTo>
                  <a:pt x="3560" y="1000"/>
                  <a:pt x="3689" y="1000"/>
                  <a:pt x="3819" y="1000"/>
                </a:cubicBezTo>
                <a:cubicBezTo>
                  <a:pt x="3847" y="999"/>
                  <a:pt x="3876" y="997"/>
                  <a:pt x="3901" y="981"/>
                </a:cubicBezTo>
                <a:cubicBezTo>
                  <a:pt x="3939" y="957"/>
                  <a:pt x="3961" y="889"/>
                  <a:pt x="3947" y="840"/>
                </a:cubicBezTo>
                <a:moveTo>
                  <a:pt x="4772" y="57"/>
                </a:moveTo>
                <a:cubicBezTo>
                  <a:pt x="4781" y="36"/>
                  <a:pt x="4777" y="28"/>
                  <a:pt x="4754" y="23"/>
                </a:cubicBezTo>
                <a:cubicBezTo>
                  <a:pt x="4711" y="14"/>
                  <a:pt x="4667" y="15"/>
                  <a:pt x="4624" y="19"/>
                </a:cubicBezTo>
                <a:cubicBezTo>
                  <a:pt x="4605" y="21"/>
                  <a:pt x="4593" y="28"/>
                  <a:pt x="4588" y="47"/>
                </a:cubicBezTo>
                <a:cubicBezTo>
                  <a:pt x="4586" y="58"/>
                  <a:pt x="4581" y="68"/>
                  <a:pt x="4577" y="78"/>
                </a:cubicBezTo>
                <a:cubicBezTo>
                  <a:pt x="4528" y="207"/>
                  <a:pt x="4479" y="335"/>
                  <a:pt x="4431" y="464"/>
                </a:cubicBezTo>
                <a:cubicBezTo>
                  <a:pt x="4426" y="477"/>
                  <a:pt x="4422" y="490"/>
                  <a:pt x="4418" y="504"/>
                </a:cubicBezTo>
                <a:cubicBezTo>
                  <a:pt x="4416" y="504"/>
                  <a:pt x="4415" y="504"/>
                  <a:pt x="4413" y="504"/>
                </a:cubicBezTo>
                <a:cubicBezTo>
                  <a:pt x="4411" y="497"/>
                  <a:pt x="4408" y="491"/>
                  <a:pt x="4406" y="484"/>
                </a:cubicBezTo>
                <a:cubicBezTo>
                  <a:pt x="4368" y="342"/>
                  <a:pt x="4307" y="209"/>
                  <a:pt x="4252" y="74"/>
                </a:cubicBezTo>
                <a:cubicBezTo>
                  <a:pt x="4241" y="47"/>
                  <a:pt x="4222" y="24"/>
                  <a:pt x="4192" y="17"/>
                </a:cubicBezTo>
                <a:cubicBezTo>
                  <a:pt x="4137" y="4"/>
                  <a:pt x="4088" y="18"/>
                  <a:pt x="4040" y="47"/>
                </a:cubicBezTo>
                <a:cubicBezTo>
                  <a:pt x="4046" y="61"/>
                  <a:pt x="4052" y="75"/>
                  <a:pt x="4058" y="89"/>
                </a:cubicBezTo>
                <a:cubicBezTo>
                  <a:pt x="4135" y="269"/>
                  <a:pt x="4211" y="450"/>
                  <a:pt x="4289" y="630"/>
                </a:cubicBezTo>
                <a:cubicBezTo>
                  <a:pt x="4305" y="666"/>
                  <a:pt x="4314" y="702"/>
                  <a:pt x="4313" y="742"/>
                </a:cubicBezTo>
                <a:cubicBezTo>
                  <a:pt x="4311" y="820"/>
                  <a:pt x="4313" y="898"/>
                  <a:pt x="4313" y="976"/>
                </a:cubicBezTo>
                <a:cubicBezTo>
                  <a:pt x="4313" y="997"/>
                  <a:pt x="4313" y="997"/>
                  <a:pt x="4313" y="997"/>
                </a:cubicBezTo>
                <a:cubicBezTo>
                  <a:pt x="4377" y="1006"/>
                  <a:pt x="4440" y="1007"/>
                  <a:pt x="4504" y="996"/>
                </a:cubicBezTo>
                <a:cubicBezTo>
                  <a:pt x="4505" y="990"/>
                  <a:pt x="4505" y="985"/>
                  <a:pt x="4505" y="980"/>
                </a:cubicBezTo>
                <a:cubicBezTo>
                  <a:pt x="4505" y="889"/>
                  <a:pt x="4505" y="798"/>
                  <a:pt x="4505" y="707"/>
                </a:cubicBezTo>
                <a:cubicBezTo>
                  <a:pt x="4505" y="700"/>
                  <a:pt x="4506" y="692"/>
                  <a:pt x="4509" y="685"/>
                </a:cubicBezTo>
                <a:cubicBezTo>
                  <a:pt x="4596" y="476"/>
                  <a:pt x="4684" y="266"/>
                  <a:pt x="4772" y="57"/>
                </a:cubicBezTo>
                <a:moveTo>
                  <a:pt x="5443" y="217"/>
                </a:moveTo>
                <a:cubicBezTo>
                  <a:pt x="5473" y="184"/>
                  <a:pt x="5491" y="146"/>
                  <a:pt x="5498" y="101"/>
                </a:cubicBezTo>
                <a:cubicBezTo>
                  <a:pt x="5500" y="86"/>
                  <a:pt x="5495" y="79"/>
                  <a:pt x="5482" y="72"/>
                </a:cubicBezTo>
                <a:cubicBezTo>
                  <a:pt x="5397" y="32"/>
                  <a:pt x="5307" y="7"/>
                  <a:pt x="5213" y="4"/>
                </a:cubicBezTo>
                <a:cubicBezTo>
                  <a:pt x="5121" y="0"/>
                  <a:pt x="5034" y="18"/>
                  <a:pt x="4956" y="72"/>
                </a:cubicBezTo>
                <a:cubicBezTo>
                  <a:pt x="4842" y="152"/>
                  <a:pt x="4810" y="307"/>
                  <a:pt x="4884" y="425"/>
                </a:cubicBezTo>
                <a:cubicBezTo>
                  <a:pt x="4914" y="473"/>
                  <a:pt x="4958" y="506"/>
                  <a:pt x="5009" y="530"/>
                </a:cubicBezTo>
                <a:cubicBezTo>
                  <a:pt x="5069" y="557"/>
                  <a:pt x="5131" y="581"/>
                  <a:pt x="5192" y="609"/>
                </a:cubicBezTo>
                <a:cubicBezTo>
                  <a:pt x="5222" y="623"/>
                  <a:pt x="5253" y="638"/>
                  <a:pt x="5278" y="659"/>
                </a:cubicBezTo>
                <a:cubicBezTo>
                  <a:pt x="5350" y="717"/>
                  <a:pt x="5333" y="814"/>
                  <a:pt x="5247" y="848"/>
                </a:cubicBezTo>
                <a:cubicBezTo>
                  <a:pt x="5195" y="868"/>
                  <a:pt x="5142" y="861"/>
                  <a:pt x="5089" y="851"/>
                </a:cubicBezTo>
                <a:cubicBezTo>
                  <a:pt x="5016" y="837"/>
                  <a:pt x="4950" y="806"/>
                  <a:pt x="4886" y="766"/>
                </a:cubicBezTo>
                <a:cubicBezTo>
                  <a:pt x="4846" y="802"/>
                  <a:pt x="4822" y="846"/>
                  <a:pt x="4811" y="898"/>
                </a:cubicBezTo>
                <a:cubicBezTo>
                  <a:pt x="4808" y="908"/>
                  <a:pt x="4811" y="913"/>
                  <a:pt x="4820" y="918"/>
                </a:cubicBezTo>
                <a:cubicBezTo>
                  <a:pt x="4897" y="967"/>
                  <a:pt x="4980" y="1000"/>
                  <a:pt x="5070" y="1011"/>
                </a:cubicBezTo>
                <a:cubicBezTo>
                  <a:pt x="5169" y="1022"/>
                  <a:pt x="5266" y="1018"/>
                  <a:pt x="5360" y="978"/>
                </a:cubicBezTo>
                <a:cubicBezTo>
                  <a:pt x="5539" y="902"/>
                  <a:pt x="5557" y="690"/>
                  <a:pt x="5483" y="580"/>
                </a:cubicBezTo>
                <a:cubicBezTo>
                  <a:pt x="5448" y="528"/>
                  <a:pt x="5401" y="489"/>
                  <a:pt x="5344" y="463"/>
                </a:cubicBezTo>
                <a:cubicBezTo>
                  <a:pt x="5279" y="433"/>
                  <a:pt x="5213" y="407"/>
                  <a:pt x="5149" y="378"/>
                </a:cubicBezTo>
                <a:cubicBezTo>
                  <a:pt x="5123" y="366"/>
                  <a:pt x="5097" y="352"/>
                  <a:pt x="5074" y="334"/>
                </a:cubicBezTo>
                <a:cubicBezTo>
                  <a:pt x="5038" y="306"/>
                  <a:pt x="5030" y="263"/>
                  <a:pt x="5051" y="223"/>
                </a:cubicBezTo>
                <a:cubicBezTo>
                  <a:pt x="5065" y="196"/>
                  <a:pt x="5088" y="179"/>
                  <a:pt x="5117" y="169"/>
                </a:cubicBezTo>
                <a:cubicBezTo>
                  <a:pt x="5156" y="156"/>
                  <a:pt x="5196" y="158"/>
                  <a:pt x="5236" y="164"/>
                </a:cubicBezTo>
                <a:cubicBezTo>
                  <a:pt x="5300" y="173"/>
                  <a:pt x="5361" y="195"/>
                  <a:pt x="5420" y="222"/>
                </a:cubicBezTo>
                <a:cubicBezTo>
                  <a:pt x="5429" y="226"/>
                  <a:pt x="5436" y="225"/>
                  <a:pt x="5443" y="2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Picture Placeholder 5">
            <a:extLst>
              <a:ext uri="{FF2B5EF4-FFF2-40B4-BE49-F238E27FC236}">
                <a16:creationId xmlns:a16="http://schemas.microsoft.com/office/drawing/2014/main" id="{EF3AECD9-0D77-C729-5B9B-97B2FFC4B3F3}"/>
              </a:ext>
            </a:extLst>
          </p:cNvPr>
          <p:cNvSpPr>
            <a:spLocks noGrp="1"/>
          </p:cNvSpPr>
          <p:nvPr>
            <p:ph type="pic" sz="quarter" idx="11"/>
          </p:nvPr>
        </p:nvSpPr>
        <p:spPr>
          <a:xfrm>
            <a:off x="6231674" y="2231788"/>
            <a:ext cx="3452075" cy="3422331"/>
          </a:xfrm>
          <a:prstGeom prst="rect">
            <a:avLst/>
          </a:prstGeom>
        </p:spPr>
        <p:txBody>
          <a:bodyPr/>
          <a:lstStyle>
            <a:lvl1pPr marL="0" indent="0">
              <a:buNone/>
              <a:defRPr/>
            </a:lvl1pPr>
          </a:lstStyle>
          <a:p>
            <a:r>
              <a:rPr lang="en-GB" dirty="0"/>
              <a:t>Click icon to add picture</a:t>
            </a:r>
          </a:p>
        </p:txBody>
      </p:sp>
      <p:sp>
        <p:nvSpPr>
          <p:cNvPr id="3" name="TextBox 2">
            <a:extLst>
              <a:ext uri="{FF2B5EF4-FFF2-40B4-BE49-F238E27FC236}">
                <a16:creationId xmlns:a16="http://schemas.microsoft.com/office/drawing/2014/main" id="{DACB9304-B3AA-A6F3-6B97-67DB7270D3D8}"/>
              </a:ext>
            </a:extLst>
          </p:cNvPr>
          <p:cNvSpPr txBox="1"/>
          <p:nvPr userDrawn="1"/>
        </p:nvSpPr>
        <p:spPr>
          <a:xfrm>
            <a:off x="8252460" y="367838"/>
            <a:ext cx="881266"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bg1"/>
                </a:solidFill>
                <a:latin typeface="+mn-lt"/>
              </a:rPr>
              <a:t>rapleys.com</a:t>
            </a:r>
          </a:p>
        </p:txBody>
      </p:sp>
      <p:sp>
        <p:nvSpPr>
          <p:cNvPr id="7" name="TextBox 6">
            <a:extLst>
              <a:ext uri="{FF2B5EF4-FFF2-40B4-BE49-F238E27FC236}">
                <a16:creationId xmlns:a16="http://schemas.microsoft.com/office/drawing/2014/main" id="{DE6F6127-37E8-AEE3-6A41-8B01FC1AC202}"/>
              </a:ext>
            </a:extLst>
          </p:cNvPr>
          <p:cNvSpPr txBox="1"/>
          <p:nvPr userDrawn="1"/>
        </p:nvSpPr>
        <p:spPr>
          <a:xfrm>
            <a:off x="8252460" y="539288"/>
            <a:ext cx="1078910"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bg1"/>
                </a:solidFill>
                <a:latin typeface="+mn-lt"/>
              </a:rPr>
              <a:t>0370 777 6292</a:t>
            </a:r>
          </a:p>
        </p:txBody>
      </p:sp>
      <p:sp>
        <p:nvSpPr>
          <p:cNvPr id="8" name="Subtitle 2">
            <a:extLst>
              <a:ext uri="{FF2B5EF4-FFF2-40B4-BE49-F238E27FC236}">
                <a16:creationId xmlns:a16="http://schemas.microsoft.com/office/drawing/2014/main" id="{5510D563-0E26-C0ED-4F1C-FFBD0BF2F48F}"/>
              </a:ext>
            </a:extLst>
          </p:cNvPr>
          <p:cNvSpPr txBox="1">
            <a:spLocks/>
          </p:cNvSpPr>
          <p:nvPr userDrawn="1"/>
        </p:nvSpPr>
        <p:spPr>
          <a:xfrm>
            <a:off x="418072" y="3070403"/>
            <a:ext cx="4473967" cy="265316"/>
          </a:xfrm>
          <a:prstGeom prst="rect">
            <a:avLst/>
          </a:prstGeom>
        </p:spPr>
        <p:txBody>
          <a:bodyPr wrap="square" lIns="0" tIns="0" rIns="0" bIns="0">
            <a:noAutofit/>
          </a:bodyPr>
          <a:lstStyle>
            <a:lvl1pPr marL="0" indent="0" algn="l" defTabSz="666722" rtl="0" eaLnBrk="1" fontAlgn="t" latinLnBrk="0" hangingPunct="1">
              <a:lnSpc>
                <a:spcPct val="114000"/>
              </a:lnSpc>
              <a:spcBef>
                <a:spcPts val="729"/>
              </a:spcBef>
              <a:buFont typeface="Arial" panose="020B0604020202020204" pitchFamily="34" charset="0"/>
              <a:buNone/>
              <a:defRPr sz="3200" b="0" i="0" kern="1200">
                <a:solidFill>
                  <a:schemeClr val="accent1"/>
                </a:solidFill>
                <a:latin typeface="+mn-lt"/>
                <a:ea typeface="+mn-ea"/>
                <a:cs typeface="Canaccord Effra" panose="020B0603020203020204" pitchFamily="34" charset="0"/>
              </a:defRPr>
            </a:lvl1pPr>
            <a:lvl2pPr marL="333361" indent="0" algn="ctr" defTabSz="666722" rtl="0" eaLnBrk="1" latinLnBrk="0" hangingPunct="1">
              <a:lnSpc>
                <a:spcPct val="90000"/>
              </a:lnSpc>
              <a:spcBef>
                <a:spcPts val="365"/>
              </a:spcBef>
              <a:buFont typeface="Arial" panose="020B0604020202020204" pitchFamily="34" charset="0"/>
              <a:buNone/>
              <a:defRPr sz="1458" kern="1200">
                <a:solidFill>
                  <a:schemeClr val="tx1"/>
                </a:solidFill>
                <a:latin typeface="+mn-lt"/>
                <a:ea typeface="+mn-ea"/>
                <a:cs typeface="+mn-cs"/>
              </a:defRPr>
            </a:lvl2pPr>
            <a:lvl3pPr marL="666722" indent="0" algn="ctr" defTabSz="666722" rtl="0" eaLnBrk="1" latinLnBrk="0" hangingPunct="1">
              <a:lnSpc>
                <a:spcPct val="90000"/>
              </a:lnSpc>
              <a:spcBef>
                <a:spcPts val="365"/>
              </a:spcBef>
              <a:buFont typeface="Arial" panose="020B0604020202020204" pitchFamily="34" charset="0"/>
              <a:buNone/>
              <a:defRPr sz="1313" kern="1200">
                <a:solidFill>
                  <a:schemeClr val="tx1"/>
                </a:solidFill>
                <a:latin typeface="+mn-lt"/>
                <a:ea typeface="+mn-ea"/>
                <a:cs typeface="+mn-cs"/>
              </a:defRPr>
            </a:lvl3pPr>
            <a:lvl4pPr marL="1000082"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4pPr>
            <a:lvl5pPr marL="133344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5pPr>
            <a:lvl6pPr marL="166680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6pPr>
            <a:lvl7pPr marL="2000164"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7pPr>
            <a:lvl8pPr marL="2333525"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8pPr>
            <a:lvl9pPr marL="2666886"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9pPr>
          </a:lstStyle>
          <a:p>
            <a:pPr>
              <a:spcAft>
                <a:spcPts val="0"/>
              </a:spcAft>
            </a:pPr>
            <a:r>
              <a:rPr lang="en-US" sz="1300" dirty="0"/>
              <a:t>Enter address line 1</a:t>
            </a:r>
          </a:p>
        </p:txBody>
      </p:sp>
      <p:sp>
        <p:nvSpPr>
          <p:cNvPr id="9" name="Subtitle 2">
            <a:extLst>
              <a:ext uri="{FF2B5EF4-FFF2-40B4-BE49-F238E27FC236}">
                <a16:creationId xmlns:a16="http://schemas.microsoft.com/office/drawing/2014/main" id="{87AC7F2B-C561-9786-0BF0-358A77015EE8}"/>
              </a:ext>
            </a:extLst>
          </p:cNvPr>
          <p:cNvSpPr txBox="1">
            <a:spLocks/>
          </p:cNvSpPr>
          <p:nvPr userDrawn="1"/>
        </p:nvSpPr>
        <p:spPr>
          <a:xfrm>
            <a:off x="418072" y="3294796"/>
            <a:ext cx="4473967" cy="265316"/>
          </a:xfrm>
          <a:prstGeom prst="rect">
            <a:avLst/>
          </a:prstGeom>
        </p:spPr>
        <p:txBody>
          <a:bodyPr wrap="square" lIns="0" tIns="0" rIns="0" bIns="0">
            <a:noAutofit/>
          </a:bodyPr>
          <a:lstStyle>
            <a:lvl1pPr marL="0" indent="0" algn="l" defTabSz="666722" rtl="0" eaLnBrk="1" fontAlgn="t" latinLnBrk="0" hangingPunct="1">
              <a:lnSpc>
                <a:spcPct val="114000"/>
              </a:lnSpc>
              <a:spcBef>
                <a:spcPts val="729"/>
              </a:spcBef>
              <a:buFont typeface="Arial" panose="020B0604020202020204" pitchFamily="34" charset="0"/>
              <a:buNone/>
              <a:defRPr sz="3200" b="0" i="0" kern="1200">
                <a:solidFill>
                  <a:schemeClr val="accent1"/>
                </a:solidFill>
                <a:latin typeface="+mn-lt"/>
                <a:ea typeface="+mn-ea"/>
                <a:cs typeface="Canaccord Effra" panose="020B0603020203020204" pitchFamily="34" charset="0"/>
              </a:defRPr>
            </a:lvl1pPr>
            <a:lvl2pPr marL="333361" indent="0" algn="ctr" defTabSz="666722" rtl="0" eaLnBrk="1" latinLnBrk="0" hangingPunct="1">
              <a:lnSpc>
                <a:spcPct val="90000"/>
              </a:lnSpc>
              <a:spcBef>
                <a:spcPts val="365"/>
              </a:spcBef>
              <a:buFont typeface="Arial" panose="020B0604020202020204" pitchFamily="34" charset="0"/>
              <a:buNone/>
              <a:defRPr sz="1458" kern="1200">
                <a:solidFill>
                  <a:schemeClr val="tx1"/>
                </a:solidFill>
                <a:latin typeface="+mn-lt"/>
                <a:ea typeface="+mn-ea"/>
                <a:cs typeface="+mn-cs"/>
              </a:defRPr>
            </a:lvl2pPr>
            <a:lvl3pPr marL="666722" indent="0" algn="ctr" defTabSz="666722" rtl="0" eaLnBrk="1" latinLnBrk="0" hangingPunct="1">
              <a:lnSpc>
                <a:spcPct val="90000"/>
              </a:lnSpc>
              <a:spcBef>
                <a:spcPts val="365"/>
              </a:spcBef>
              <a:buFont typeface="Arial" panose="020B0604020202020204" pitchFamily="34" charset="0"/>
              <a:buNone/>
              <a:defRPr sz="1313" kern="1200">
                <a:solidFill>
                  <a:schemeClr val="tx1"/>
                </a:solidFill>
                <a:latin typeface="+mn-lt"/>
                <a:ea typeface="+mn-ea"/>
                <a:cs typeface="+mn-cs"/>
              </a:defRPr>
            </a:lvl3pPr>
            <a:lvl4pPr marL="1000082"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4pPr>
            <a:lvl5pPr marL="133344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5pPr>
            <a:lvl6pPr marL="166680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6pPr>
            <a:lvl7pPr marL="2000164"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7pPr>
            <a:lvl8pPr marL="2333525"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8pPr>
            <a:lvl9pPr marL="2666886"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9pPr>
          </a:lstStyle>
          <a:p>
            <a:pPr>
              <a:spcAft>
                <a:spcPts val="0"/>
              </a:spcAft>
            </a:pPr>
            <a:r>
              <a:rPr lang="en-US" sz="1300" dirty="0"/>
              <a:t>Enter address line 2</a:t>
            </a:r>
          </a:p>
        </p:txBody>
      </p:sp>
      <p:sp>
        <p:nvSpPr>
          <p:cNvPr id="10" name="Freeform 9">
            <a:extLst>
              <a:ext uri="{FF2B5EF4-FFF2-40B4-BE49-F238E27FC236}">
                <a16:creationId xmlns:a16="http://schemas.microsoft.com/office/drawing/2014/main" id="{2C8FF8B4-09DF-95B0-ABD8-AFA8EEA2A7D2}"/>
              </a:ext>
            </a:extLst>
          </p:cNvPr>
          <p:cNvSpPr>
            <a:spLocks noChangeAspect="1" noEditPoints="1"/>
          </p:cNvSpPr>
          <p:nvPr userDrawn="1"/>
        </p:nvSpPr>
        <p:spPr bwMode="auto">
          <a:xfrm>
            <a:off x="4800007" y="4245003"/>
            <a:ext cx="1431666" cy="1409116"/>
          </a:xfrm>
          <a:custGeom>
            <a:avLst/>
            <a:gdLst>
              <a:gd name="T0" fmla="*/ 4080 w 4762"/>
              <a:gd name="T1" fmla="*/ 3243 h 4687"/>
              <a:gd name="T2" fmla="*/ 2481 w 4762"/>
              <a:gd name="T3" fmla="*/ 3243 h 4687"/>
              <a:gd name="T4" fmla="*/ 2481 w 4762"/>
              <a:gd name="T5" fmla="*/ 2444 h 4687"/>
              <a:gd name="T6" fmla="*/ 4080 w 4762"/>
              <a:gd name="T7" fmla="*/ 2444 h 4687"/>
              <a:gd name="T8" fmla="*/ 4080 w 4762"/>
              <a:gd name="T9" fmla="*/ 3243 h 4687"/>
              <a:gd name="T10" fmla="*/ 3080 w 4762"/>
              <a:gd name="T11" fmla="*/ 2243 h 4687"/>
              <a:gd name="T12" fmla="*/ 1481 w 4762"/>
              <a:gd name="T13" fmla="*/ 2243 h 4687"/>
              <a:gd name="T14" fmla="*/ 1481 w 4762"/>
              <a:gd name="T15" fmla="*/ 1444 h 4687"/>
              <a:gd name="T16" fmla="*/ 3080 w 4762"/>
              <a:gd name="T17" fmla="*/ 1444 h 4687"/>
              <a:gd name="T18" fmla="*/ 3080 w 4762"/>
              <a:gd name="T19" fmla="*/ 2243 h 4687"/>
              <a:gd name="T20" fmla="*/ 683 w 4762"/>
              <a:gd name="T21" fmla="*/ 2444 h 4687"/>
              <a:gd name="T22" fmla="*/ 2281 w 4762"/>
              <a:gd name="T23" fmla="*/ 2444 h 4687"/>
              <a:gd name="T24" fmla="*/ 2281 w 4762"/>
              <a:gd name="T25" fmla="*/ 3243 h 4687"/>
              <a:gd name="T26" fmla="*/ 683 w 4762"/>
              <a:gd name="T27" fmla="*/ 3243 h 4687"/>
              <a:gd name="T28" fmla="*/ 683 w 4762"/>
              <a:gd name="T29" fmla="*/ 2444 h 4687"/>
              <a:gd name="T30" fmla="*/ 4762 w 4762"/>
              <a:gd name="T31" fmla="*/ 0 h 4687"/>
              <a:gd name="T32" fmla="*/ 0 w 4762"/>
              <a:gd name="T33" fmla="*/ 0 h 4687"/>
              <a:gd name="T34" fmla="*/ 0 w 4762"/>
              <a:gd name="T35" fmla="*/ 4687 h 4687"/>
              <a:gd name="T36" fmla="*/ 4762 w 4762"/>
              <a:gd name="T37" fmla="*/ 4687 h 4687"/>
              <a:gd name="T38" fmla="*/ 4762 w 4762"/>
              <a:gd name="T39" fmla="*/ 0 h 4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2" h="4687">
                <a:moveTo>
                  <a:pt x="4080" y="3243"/>
                </a:moveTo>
                <a:lnTo>
                  <a:pt x="2481" y="3243"/>
                </a:lnTo>
                <a:lnTo>
                  <a:pt x="2481" y="2444"/>
                </a:lnTo>
                <a:lnTo>
                  <a:pt x="4080" y="2444"/>
                </a:lnTo>
                <a:lnTo>
                  <a:pt x="4080" y="3243"/>
                </a:lnTo>
                <a:close/>
                <a:moveTo>
                  <a:pt x="3080" y="2243"/>
                </a:moveTo>
                <a:lnTo>
                  <a:pt x="1481" y="2243"/>
                </a:lnTo>
                <a:lnTo>
                  <a:pt x="1481" y="1444"/>
                </a:lnTo>
                <a:lnTo>
                  <a:pt x="3080" y="1444"/>
                </a:lnTo>
                <a:lnTo>
                  <a:pt x="3080" y="2243"/>
                </a:lnTo>
                <a:close/>
                <a:moveTo>
                  <a:pt x="683" y="2444"/>
                </a:moveTo>
                <a:lnTo>
                  <a:pt x="2281" y="2444"/>
                </a:lnTo>
                <a:lnTo>
                  <a:pt x="2281" y="3243"/>
                </a:lnTo>
                <a:lnTo>
                  <a:pt x="683" y="3243"/>
                </a:lnTo>
                <a:lnTo>
                  <a:pt x="683" y="2444"/>
                </a:lnTo>
                <a:close/>
                <a:moveTo>
                  <a:pt x="4762" y="0"/>
                </a:moveTo>
                <a:lnTo>
                  <a:pt x="0" y="0"/>
                </a:lnTo>
                <a:lnTo>
                  <a:pt x="0" y="4687"/>
                </a:lnTo>
                <a:lnTo>
                  <a:pt x="4762" y="4687"/>
                </a:lnTo>
                <a:lnTo>
                  <a:pt x="476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TextBox 11">
            <a:extLst>
              <a:ext uri="{FF2B5EF4-FFF2-40B4-BE49-F238E27FC236}">
                <a16:creationId xmlns:a16="http://schemas.microsoft.com/office/drawing/2014/main" id="{45DBB714-8498-EA58-9E57-23B865C6CBBC}"/>
              </a:ext>
            </a:extLst>
          </p:cNvPr>
          <p:cNvSpPr txBox="1"/>
          <p:nvPr userDrawn="1"/>
        </p:nvSpPr>
        <p:spPr>
          <a:xfrm>
            <a:off x="418072" y="5991845"/>
            <a:ext cx="1127438"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tx1"/>
                </a:solidFill>
              </a:rPr>
              <a:t>Contact</a:t>
            </a:r>
          </a:p>
        </p:txBody>
      </p:sp>
      <p:sp>
        <p:nvSpPr>
          <p:cNvPr id="15" name="Text Placeholder 45">
            <a:extLst>
              <a:ext uri="{FF2B5EF4-FFF2-40B4-BE49-F238E27FC236}">
                <a16:creationId xmlns:a16="http://schemas.microsoft.com/office/drawing/2014/main" id="{C5108ADB-B918-6999-AF81-0906B1BD081B}"/>
              </a:ext>
            </a:extLst>
          </p:cNvPr>
          <p:cNvSpPr>
            <a:spLocks noGrp="1"/>
          </p:cNvSpPr>
          <p:nvPr>
            <p:ph type="body" sz="quarter" idx="17" hasCustomPrompt="1"/>
          </p:nvPr>
        </p:nvSpPr>
        <p:spPr>
          <a:xfrm>
            <a:off x="418072" y="6134394"/>
            <a:ext cx="2202041" cy="157817"/>
          </a:xfrm>
          <a:prstGeom prst="rect">
            <a:avLst/>
          </a:prstGeom>
        </p:spPr>
        <p:txBody>
          <a:bodyPr vert="horz" lIns="0" tIns="0" rIns="0" bIns="0" rtlCol="0" anchor="t" anchorCtr="0">
            <a:noAutofit/>
          </a:bodyPr>
          <a:lstStyle>
            <a:lvl1pPr marL="0" indent="0">
              <a:buNone/>
              <a:defRPr lang="en-GB" sz="1000" dirty="0">
                <a:solidFill>
                  <a:schemeClr val="tx1"/>
                </a:solidFill>
                <a:ea typeface="+mj-ea"/>
                <a:cs typeface="+mj-cs"/>
              </a:defRPr>
            </a:lvl1pPr>
          </a:lstStyle>
          <a:p>
            <a:pPr marL="4769" lvl="0" indent="-171450">
              <a:spcBef>
                <a:spcPct val="0"/>
              </a:spcBef>
            </a:pPr>
            <a:r>
              <a:rPr lang="en-US" dirty="0"/>
              <a:t>Enter name and number</a:t>
            </a:r>
            <a:endParaRPr lang="en-GB" dirty="0"/>
          </a:p>
        </p:txBody>
      </p:sp>
      <p:sp>
        <p:nvSpPr>
          <p:cNvPr id="16" name="Text Placeholder 45">
            <a:extLst>
              <a:ext uri="{FF2B5EF4-FFF2-40B4-BE49-F238E27FC236}">
                <a16:creationId xmlns:a16="http://schemas.microsoft.com/office/drawing/2014/main" id="{B8ADC6CF-DD8A-0C12-A6A2-30650B54021E}"/>
              </a:ext>
            </a:extLst>
          </p:cNvPr>
          <p:cNvSpPr>
            <a:spLocks noGrp="1"/>
          </p:cNvSpPr>
          <p:nvPr>
            <p:ph type="body" sz="quarter" idx="18" hasCustomPrompt="1"/>
          </p:nvPr>
        </p:nvSpPr>
        <p:spPr>
          <a:xfrm>
            <a:off x="418072" y="6301081"/>
            <a:ext cx="2202041" cy="157817"/>
          </a:xfrm>
          <a:prstGeom prst="rect">
            <a:avLst/>
          </a:prstGeom>
        </p:spPr>
        <p:txBody>
          <a:bodyPr vert="horz" lIns="0" tIns="0" rIns="0" bIns="0" rtlCol="0" anchor="t" anchorCtr="0">
            <a:noAutofit/>
          </a:bodyPr>
          <a:lstStyle>
            <a:lvl1pPr marL="0" indent="0">
              <a:buNone/>
              <a:defRPr lang="en-GB" sz="1000" dirty="0">
                <a:solidFill>
                  <a:schemeClr val="tx1"/>
                </a:solidFill>
                <a:ea typeface="+mj-ea"/>
                <a:cs typeface="+mj-cs"/>
              </a:defRPr>
            </a:lvl1pPr>
          </a:lstStyle>
          <a:p>
            <a:pPr marL="4769" lvl="0" indent="-171450">
              <a:spcBef>
                <a:spcPct val="0"/>
              </a:spcBef>
            </a:pPr>
            <a:r>
              <a:rPr lang="en-US" dirty="0"/>
              <a:t>Enter email</a:t>
            </a:r>
            <a:endParaRPr lang="en-GB" dirty="0"/>
          </a:p>
        </p:txBody>
      </p:sp>
      <p:sp>
        <p:nvSpPr>
          <p:cNvPr id="17" name="Text Placeholder 45">
            <a:extLst>
              <a:ext uri="{FF2B5EF4-FFF2-40B4-BE49-F238E27FC236}">
                <a16:creationId xmlns:a16="http://schemas.microsoft.com/office/drawing/2014/main" id="{285C289A-66F2-5D85-1FB5-A706D2D63CAF}"/>
              </a:ext>
            </a:extLst>
          </p:cNvPr>
          <p:cNvSpPr>
            <a:spLocks noGrp="1"/>
          </p:cNvSpPr>
          <p:nvPr>
            <p:ph type="body" sz="quarter" idx="23" hasCustomPrompt="1"/>
          </p:nvPr>
        </p:nvSpPr>
        <p:spPr>
          <a:xfrm>
            <a:off x="2758840" y="6134394"/>
            <a:ext cx="2202041" cy="157817"/>
          </a:xfrm>
          <a:prstGeom prst="rect">
            <a:avLst/>
          </a:prstGeom>
        </p:spPr>
        <p:txBody>
          <a:bodyPr vert="horz" lIns="0" tIns="0" rIns="0" bIns="0" rtlCol="0" anchor="t" anchorCtr="0">
            <a:noAutofit/>
          </a:bodyPr>
          <a:lstStyle>
            <a:lvl1pPr marL="0" indent="0">
              <a:buNone/>
              <a:defRPr lang="en-GB" sz="1000" dirty="0">
                <a:solidFill>
                  <a:schemeClr val="tx1"/>
                </a:solidFill>
                <a:ea typeface="+mj-ea"/>
                <a:cs typeface="+mj-cs"/>
              </a:defRPr>
            </a:lvl1pPr>
          </a:lstStyle>
          <a:p>
            <a:pPr marL="4769" lvl="0" indent="-171450">
              <a:spcBef>
                <a:spcPct val="0"/>
              </a:spcBef>
            </a:pPr>
            <a:r>
              <a:rPr lang="en-US" dirty="0"/>
              <a:t>Enter name and number</a:t>
            </a:r>
            <a:endParaRPr lang="en-GB" dirty="0"/>
          </a:p>
        </p:txBody>
      </p:sp>
      <p:sp>
        <p:nvSpPr>
          <p:cNvPr id="18" name="Text Placeholder 45">
            <a:extLst>
              <a:ext uri="{FF2B5EF4-FFF2-40B4-BE49-F238E27FC236}">
                <a16:creationId xmlns:a16="http://schemas.microsoft.com/office/drawing/2014/main" id="{3811375E-F02C-9B76-03BE-36EBA3538177}"/>
              </a:ext>
            </a:extLst>
          </p:cNvPr>
          <p:cNvSpPr>
            <a:spLocks noGrp="1"/>
          </p:cNvSpPr>
          <p:nvPr>
            <p:ph type="body" sz="quarter" idx="24" hasCustomPrompt="1"/>
          </p:nvPr>
        </p:nvSpPr>
        <p:spPr>
          <a:xfrm>
            <a:off x="2758840" y="6301081"/>
            <a:ext cx="2202041" cy="157817"/>
          </a:xfrm>
          <a:prstGeom prst="rect">
            <a:avLst/>
          </a:prstGeom>
        </p:spPr>
        <p:txBody>
          <a:bodyPr vert="horz" lIns="0" tIns="0" rIns="0" bIns="0" rtlCol="0" anchor="t" anchorCtr="0">
            <a:noAutofit/>
          </a:bodyPr>
          <a:lstStyle>
            <a:lvl1pPr marL="0" indent="0">
              <a:buNone/>
              <a:defRPr lang="en-GB" sz="1000" dirty="0">
                <a:solidFill>
                  <a:schemeClr val="tx1"/>
                </a:solidFill>
                <a:ea typeface="+mj-ea"/>
                <a:cs typeface="+mj-cs"/>
              </a:defRPr>
            </a:lvl1pPr>
          </a:lstStyle>
          <a:p>
            <a:pPr marL="4769" lvl="0" indent="-171450">
              <a:spcBef>
                <a:spcPct val="0"/>
              </a:spcBef>
            </a:pPr>
            <a:r>
              <a:rPr lang="en-US" dirty="0"/>
              <a:t>Enter email</a:t>
            </a:r>
            <a:endParaRPr lang="en-GB" dirty="0"/>
          </a:p>
        </p:txBody>
      </p:sp>
      <p:grpSp>
        <p:nvGrpSpPr>
          <p:cNvPr id="26" name="Group 25">
            <a:extLst>
              <a:ext uri="{FF2B5EF4-FFF2-40B4-BE49-F238E27FC236}">
                <a16:creationId xmlns:a16="http://schemas.microsoft.com/office/drawing/2014/main" id="{E0E9CF16-51B7-38CA-06D3-C8E1C233D78A}"/>
              </a:ext>
            </a:extLst>
          </p:cNvPr>
          <p:cNvGrpSpPr/>
          <p:nvPr userDrawn="1"/>
        </p:nvGrpSpPr>
        <p:grpSpPr>
          <a:xfrm>
            <a:off x="5783306" y="1784350"/>
            <a:ext cx="448369" cy="447438"/>
            <a:chOff x="-3349625" y="5038726"/>
            <a:chExt cx="3059112" cy="3052762"/>
          </a:xfrm>
          <a:solidFill>
            <a:schemeClr val="accent1"/>
          </a:solidFill>
        </p:grpSpPr>
        <p:sp>
          <p:nvSpPr>
            <p:cNvPr id="27" name="Freeform 5">
              <a:extLst>
                <a:ext uri="{FF2B5EF4-FFF2-40B4-BE49-F238E27FC236}">
                  <a16:creationId xmlns:a16="http://schemas.microsoft.com/office/drawing/2014/main" id="{A682A5AB-FBD3-B4B0-64C5-F9D41BEFD8C1}"/>
                </a:ext>
              </a:extLst>
            </p:cNvPr>
            <p:cNvSpPr>
              <a:spLocks/>
            </p:cNvSpPr>
            <p:nvPr userDrawn="1"/>
          </p:nvSpPr>
          <p:spPr bwMode="auto">
            <a:xfrm>
              <a:off x="-3349625" y="5038726"/>
              <a:ext cx="3059112" cy="3052762"/>
            </a:xfrm>
            <a:custGeom>
              <a:avLst/>
              <a:gdLst>
                <a:gd name="T0" fmla="*/ 0 w 3399"/>
                <a:gd name="T1" fmla="*/ 0 h 3392"/>
                <a:gd name="T2" fmla="*/ 0 w 3399"/>
                <a:gd name="T3" fmla="*/ 3392 h 3392"/>
                <a:gd name="T4" fmla="*/ 1693 w 3399"/>
                <a:gd name="T5" fmla="*/ 3392 h 3392"/>
                <a:gd name="T6" fmla="*/ 531 w 3399"/>
                <a:gd name="T7" fmla="*/ 1201 h 3392"/>
                <a:gd name="T8" fmla="*/ 1700 w 3399"/>
                <a:gd name="T9" fmla="*/ 34 h 3392"/>
                <a:gd name="T10" fmla="*/ 2869 w 3399"/>
                <a:gd name="T11" fmla="*/ 1201 h 3392"/>
                <a:gd name="T12" fmla="*/ 1707 w 3399"/>
                <a:gd name="T13" fmla="*/ 3392 h 3392"/>
                <a:gd name="T14" fmla="*/ 3399 w 3399"/>
                <a:gd name="T15" fmla="*/ 3392 h 3392"/>
                <a:gd name="T16" fmla="*/ 3399 w 3399"/>
                <a:gd name="T17" fmla="*/ 0 h 3392"/>
                <a:gd name="T18" fmla="*/ 0 w 3399"/>
                <a:gd name="T19" fmla="*/ 0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3392">
                  <a:moveTo>
                    <a:pt x="0" y="0"/>
                  </a:moveTo>
                  <a:cubicBezTo>
                    <a:pt x="0" y="3392"/>
                    <a:pt x="0" y="3392"/>
                    <a:pt x="0" y="3392"/>
                  </a:cubicBezTo>
                  <a:cubicBezTo>
                    <a:pt x="1693" y="3392"/>
                    <a:pt x="1693" y="3392"/>
                    <a:pt x="1693" y="3392"/>
                  </a:cubicBezTo>
                  <a:cubicBezTo>
                    <a:pt x="1296" y="2790"/>
                    <a:pt x="531" y="1691"/>
                    <a:pt x="531" y="1201"/>
                  </a:cubicBezTo>
                  <a:cubicBezTo>
                    <a:pt x="531" y="556"/>
                    <a:pt x="1054" y="34"/>
                    <a:pt x="1700" y="34"/>
                  </a:cubicBezTo>
                  <a:cubicBezTo>
                    <a:pt x="2346" y="34"/>
                    <a:pt x="2869" y="556"/>
                    <a:pt x="2869" y="1201"/>
                  </a:cubicBezTo>
                  <a:cubicBezTo>
                    <a:pt x="2869" y="1691"/>
                    <a:pt x="2104" y="2790"/>
                    <a:pt x="1707" y="3392"/>
                  </a:cubicBezTo>
                  <a:cubicBezTo>
                    <a:pt x="3399" y="3392"/>
                    <a:pt x="3399" y="3392"/>
                    <a:pt x="3399" y="3392"/>
                  </a:cubicBezTo>
                  <a:cubicBezTo>
                    <a:pt x="3399" y="0"/>
                    <a:pt x="3399" y="0"/>
                    <a:pt x="339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6">
              <a:extLst>
                <a:ext uri="{FF2B5EF4-FFF2-40B4-BE49-F238E27FC236}">
                  <a16:creationId xmlns:a16="http://schemas.microsoft.com/office/drawing/2014/main" id="{B3218436-AE05-A909-DF28-1B29D7F64A1E}"/>
                </a:ext>
              </a:extLst>
            </p:cNvPr>
            <p:cNvSpPr>
              <a:spLocks noChangeArrowheads="1"/>
            </p:cNvSpPr>
            <p:nvPr userDrawn="1"/>
          </p:nvSpPr>
          <p:spPr bwMode="auto">
            <a:xfrm>
              <a:off x="-2276475" y="5664200"/>
              <a:ext cx="912812" cy="911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0" name="Picture Placeholder 29">
            <a:extLst>
              <a:ext uri="{FF2B5EF4-FFF2-40B4-BE49-F238E27FC236}">
                <a16:creationId xmlns:a16="http://schemas.microsoft.com/office/drawing/2014/main" id="{80580C86-F85F-8896-81BD-062216FD0329}"/>
              </a:ext>
            </a:extLst>
          </p:cNvPr>
          <p:cNvSpPr>
            <a:spLocks noGrp="1"/>
          </p:cNvSpPr>
          <p:nvPr>
            <p:ph type="pic" sz="quarter" idx="25" hasCustomPrompt="1"/>
          </p:nvPr>
        </p:nvSpPr>
        <p:spPr>
          <a:xfrm>
            <a:off x="7956550" y="1206500"/>
            <a:ext cx="1206500" cy="831850"/>
          </a:xfrm>
          <a:prstGeom prst="rect">
            <a:avLst/>
          </a:prstGeom>
        </p:spPr>
        <p:txBody>
          <a:bodyPr anchor="ctr"/>
          <a:lstStyle>
            <a:lvl1pPr marL="0" indent="0" algn="ctr">
              <a:buNone/>
              <a:defRPr sz="1600"/>
            </a:lvl1pPr>
          </a:lstStyle>
          <a:p>
            <a:r>
              <a:rPr lang="en-GB" dirty="0"/>
              <a:t>Client logo</a:t>
            </a:r>
          </a:p>
        </p:txBody>
      </p:sp>
      <p:sp>
        <p:nvSpPr>
          <p:cNvPr id="32" name="Subtitle 2">
            <a:extLst>
              <a:ext uri="{FF2B5EF4-FFF2-40B4-BE49-F238E27FC236}">
                <a16:creationId xmlns:a16="http://schemas.microsoft.com/office/drawing/2014/main" id="{B7973641-F322-A94D-102E-23CD0CB3CD35}"/>
              </a:ext>
            </a:extLst>
          </p:cNvPr>
          <p:cNvSpPr txBox="1">
            <a:spLocks/>
          </p:cNvSpPr>
          <p:nvPr userDrawn="1"/>
        </p:nvSpPr>
        <p:spPr>
          <a:xfrm>
            <a:off x="418072" y="3923214"/>
            <a:ext cx="4473967" cy="265316"/>
          </a:xfrm>
          <a:prstGeom prst="rect">
            <a:avLst/>
          </a:prstGeom>
        </p:spPr>
        <p:txBody>
          <a:bodyPr wrap="square" lIns="0" tIns="0" rIns="0" bIns="0">
            <a:noAutofit/>
          </a:bodyPr>
          <a:lstStyle>
            <a:lvl1pPr marL="0" indent="0" algn="l" defTabSz="666722" rtl="0" eaLnBrk="1" fontAlgn="t" latinLnBrk="0" hangingPunct="1">
              <a:lnSpc>
                <a:spcPct val="114000"/>
              </a:lnSpc>
              <a:spcBef>
                <a:spcPts val="729"/>
              </a:spcBef>
              <a:buFont typeface="Arial" panose="020B0604020202020204" pitchFamily="34" charset="0"/>
              <a:buNone/>
              <a:defRPr sz="3200" b="0" i="0" kern="1200">
                <a:solidFill>
                  <a:schemeClr val="accent1"/>
                </a:solidFill>
                <a:latin typeface="+mn-lt"/>
                <a:ea typeface="+mn-ea"/>
                <a:cs typeface="Canaccord Effra" panose="020B0603020203020204" pitchFamily="34" charset="0"/>
              </a:defRPr>
            </a:lvl1pPr>
            <a:lvl2pPr marL="333361" indent="0" algn="ctr" defTabSz="666722" rtl="0" eaLnBrk="1" latinLnBrk="0" hangingPunct="1">
              <a:lnSpc>
                <a:spcPct val="90000"/>
              </a:lnSpc>
              <a:spcBef>
                <a:spcPts val="365"/>
              </a:spcBef>
              <a:buFont typeface="Arial" panose="020B0604020202020204" pitchFamily="34" charset="0"/>
              <a:buNone/>
              <a:defRPr sz="1458" kern="1200">
                <a:solidFill>
                  <a:schemeClr val="tx1"/>
                </a:solidFill>
                <a:latin typeface="+mn-lt"/>
                <a:ea typeface="+mn-ea"/>
                <a:cs typeface="+mn-cs"/>
              </a:defRPr>
            </a:lvl2pPr>
            <a:lvl3pPr marL="666722" indent="0" algn="ctr" defTabSz="666722" rtl="0" eaLnBrk="1" latinLnBrk="0" hangingPunct="1">
              <a:lnSpc>
                <a:spcPct val="90000"/>
              </a:lnSpc>
              <a:spcBef>
                <a:spcPts val="365"/>
              </a:spcBef>
              <a:buFont typeface="Arial" panose="020B0604020202020204" pitchFamily="34" charset="0"/>
              <a:buNone/>
              <a:defRPr sz="1313" kern="1200">
                <a:solidFill>
                  <a:schemeClr val="tx1"/>
                </a:solidFill>
                <a:latin typeface="+mn-lt"/>
                <a:ea typeface="+mn-ea"/>
                <a:cs typeface="+mn-cs"/>
              </a:defRPr>
            </a:lvl3pPr>
            <a:lvl4pPr marL="1000082"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4pPr>
            <a:lvl5pPr marL="133344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5pPr>
            <a:lvl6pPr marL="166680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6pPr>
            <a:lvl7pPr marL="2000164"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7pPr>
            <a:lvl8pPr marL="2333525"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8pPr>
            <a:lvl9pPr marL="2666886"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9pPr>
          </a:lstStyle>
          <a:p>
            <a:pPr>
              <a:spcBef>
                <a:spcPts val="0"/>
              </a:spcBef>
              <a:spcAft>
                <a:spcPts val="0"/>
              </a:spcAft>
            </a:pPr>
            <a:r>
              <a:rPr lang="en-US" sz="1200" dirty="0">
                <a:latin typeface="+mj-lt"/>
              </a:rPr>
              <a:t>Key information</a:t>
            </a:r>
          </a:p>
        </p:txBody>
      </p:sp>
      <p:sp>
        <p:nvSpPr>
          <p:cNvPr id="34" name="Text Placeholder 33">
            <a:extLst>
              <a:ext uri="{FF2B5EF4-FFF2-40B4-BE49-F238E27FC236}">
                <a16:creationId xmlns:a16="http://schemas.microsoft.com/office/drawing/2014/main" id="{867505C9-260D-0F54-2559-CB6659DEEBCF}"/>
              </a:ext>
            </a:extLst>
          </p:cNvPr>
          <p:cNvSpPr>
            <a:spLocks noGrp="1"/>
          </p:cNvSpPr>
          <p:nvPr>
            <p:ph type="body" sz="quarter" idx="26" hasCustomPrompt="1"/>
          </p:nvPr>
        </p:nvSpPr>
        <p:spPr>
          <a:xfrm>
            <a:off x="417513" y="4205871"/>
            <a:ext cx="4306887" cy="263525"/>
          </a:xfrm>
          <a:prstGeom prst="rect">
            <a:avLst/>
          </a:prstGeom>
        </p:spPr>
        <p:txBody>
          <a:bodyPr lIns="0" tIns="0" rIns="0" bIns="0"/>
          <a:lstStyle>
            <a:lvl1pPr marL="177800" indent="-177800" algn="l">
              <a:lnSpc>
                <a:spcPct val="114000"/>
              </a:lnSpc>
              <a:spcBef>
                <a:spcPts val="0"/>
              </a:spcBef>
              <a:buFont typeface="Arial" panose="020B0604020202020204" pitchFamily="34" charset="0"/>
              <a:buChar char="•"/>
              <a:defRPr sz="1000">
                <a:latin typeface="+mn-lt"/>
              </a:defRPr>
            </a:lvl1pPr>
          </a:lstStyle>
          <a:p>
            <a:pPr lvl="0"/>
            <a:r>
              <a:rPr lang="en-US" dirty="0"/>
              <a:t>Line 1</a:t>
            </a:r>
          </a:p>
          <a:p>
            <a:pPr lvl="0"/>
            <a:r>
              <a:rPr lang="en-US" dirty="0"/>
              <a:t>Line 2</a:t>
            </a:r>
          </a:p>
          <a:p>
            <a:pPr lvl="0"/>
            <a:r>
              <a:rPr lang="en-US" dirty="0"/>
              <a:t>Line 3</a:t>
            </a:r>
            <a:endParaRPr lang="en-GB" dirty="0"/>
          </a:p>
          <a:p>
            <a:pPr lvl="0"/>
            <a:r>
              <a:rPr lang="en-GB" dirty="0"/>
              <a:t>Line 4</a:t>
            </a:r>
          </a:p>
          <a:p>
            <a:pPr lvl="0"/>
            <a:r>
              <a:rPr lang="en-GB" dirty="0"/>
              <a:t>Line 5</a:t>
            </a:r>
            <a:endParaRPr lang="en-US" dirty="0"/>
          </a:p>
        </p:txBody>
      </p:sp>
    </p:spTree>
    <p:extLst>
      <p:ext uri="{BB962C8B-B14F-4D97-AF65-F5344CB8AC3E}">
        <p14:creationId xmlns:p14="http://schemas.microsoft.com/office/powerpoint/2010/main" val="148407088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ngerine cover">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311A-1BD6-095B-B885-CE45E38E33C5}"/>
              </a:ext>
            </a:extLst>
          </p:cNvPr>
          <p:cNvSpPr>
            <a:spLocks noGrp="1"/>
          </p:cNvSpPr>
          <p:nvPr>
            <p:ph type="ctrTitle" hasCustomPrompt="1"/>
          </p:nvPr>
        </p:nvSpPr>
        <p:spPr>
          <a:xfrm>
            <a:off x="418073" y="978081"/>
            <a:ext cx="4799056" cy="1403578"/>
          </a:xfrm>
          <a:prstGeom prst="rect">
            <a:avLst/>
          </a:prstGeom>
        </p:spPr>
        <p:txBody>
          <a:bodyPr lIns="0" tIns="0" rIns="0" bIns="0" anchor="b" anchorCtr="0">
            <a:noAutofit/>
          </a:bodyPr>
          <a:lstStyle>
            <a:lvl1pPr algn="l">
              <a:defRPr sz="3200" b="0" i="0">
                <a:solidFill>
                  <a:schemeClr val="accent1"/>
                </a:solidFill>
                <a:latin typeface="+mn-lt"/>
                <a:cs typeface="Canaccord Effra" panose="020B0603020203020204" pitchFamily="34" charset="0"/>
              </a:defRPr>
            </a:lvl1pPr>
          </a:lstStyle>
          <a:p>
            <a:r>
              <a:rPr lang="en-US" dirty="0"/>
              <a:t>[TO LET/FOR SALE/ETC]</a:t>
            </a:r>
          </a:p>
        </p:txBody>
      </p:sp>
      <p:sp>
        <p:nvSpPr>
          <p:cNvPr id="5" name="Subtitle 2">
            <a:extLst>
              <a:ext uri="{FF2B5EF4-FFF2-40B4-BE49-F238E27FC236}">
                <a16:creationId xmlns:a16="http://schemas.microsoft.com/office/drawing/2014/main" id="{BB351F1B-D9A9-2609-36D5-B4C9C397BE12}"/>
              </a:ext>
            </a:extLst>
          </p:cNvPr>
          <p:cNvSpPr>
            <a:spLocks noGrp="1"/>
          </p:cNvSpPr>
          <p:nvPr>
            <p:ph type="subTitle" idx="1" hasCustomPrompt="1"/>
          </p:nvPr>
        </p:nvSpPr>
        <p:spPr>
          <a:xfrm>
            <a:off x="418072" y="2479820"/>
            <a:ext cx="4473967" cy="855899"/>
          </a:xfrm>
          <a:prstGeom prst="rect">
            <a:avLst/>
          </a:prstGeom>
        </p:spPr>
        <p:txBody>
          <a:bodyPr wrap="square" lIns="0" tIns="0" rIns="0" bIns="0">
            <a:noAutofit/>
          </a:bodyPr>
          <a:lstStyle>
            <a:lvl1pPr marL="0" indent="0" algn="l" fontAlgn="t">
              <a:lnSpc>
                <a:spcPct val="114000"/>
              </a:lnSpc>
              <a:buNone/>
              <a:defRPr sz="2800" b="0" i="0">
                <a:solidFill>
                  <a:schemeClr val="accent1"/>
                </a:solidFill>
                <a:latin typeface="+mn-lt"/>
                <a:cs typeface="Canaccord Effra" panose="020B0603020203020204" pitchFamily="34" charset="0"/>
              </a:defRPr>
            </a:lvl1pPr>
            <a:lvl2pPr marL="333361" indent="0" algn="ctr">
              <a:buNone/>
              <a:defRPr sz="1458"/>
            </a:lvl2pPr>
            <a:lvl3pPr marL="666722" indent="0" algn="ctr">
              <a:buNone/>
              <a:defRPr sz="1313"/>
            </a:lvl3pPr>
            <a:lvl4pPr marL="1000082" indent="0" algn="ctr">
              <a:buNone/>
              <a:defRPr sz="1167"/>
            </a:lvl4pPr>
            <a:lvl5pPr marL="1333443" indent="0" algn="ctr">
              <a:buNone/>
              <a:defRPr sz="1167"/>
            </a:lvl5pPr>
            <a:lvl6pPr marL="1666803" indent="0" algn="ctr">
              <a:buNone/>
              <a:defRPr sz="1167"/>
            </a:lvl6pPr>
            <a:lvl7pPr marL="2000164" indent="0" algn="ctr">
              <a:buNone/>
              <a:defRPr sz="1167"/>
            </a:lvl7pPr>
            <a:lvl8pPr marL="2333525" indent="0" algn="ctr">
              <a:buNone/>
              <a:defRPr sz="1167"/>
            </a:lvl8pPr>
            <a:lvl9pPr marL="2666886" indent="0" algn="ctr">
              <a:buNone/>
              <a:defRPr sz="1167"/>
            </a:lvl9pPr>
          </a:lstStyle>
          <a:p>
            <a:r>
              <a:rPr lang="en-US" dirty="0"/>
              <a:t>Enter name</a:t>
            </a:r>
          </a:p>
        </p:txBody>
      </p:sp>
      <p:sp>
        <p:nvSpPr>
          <p:cNvPr id="4" name="Rectangle 3">
            <a:extLst>
              <a:ext uri="{FF2B5EF4-FFF2-40B4-BE49-F238E27FC236}">
                <a16:creationId xmlns:a16="http://schemas.microsoft.com/office/drawing/2014/main" id="{6C1816E7-5F38-A8CC-EFAE-217C3391946E}"/>
              </a:ext>
            </a:extLst>
          </p:cNvPr>
          <p:cNvSpPr/>
          <p:nvPr userDrawn="1"/>
        </p:nvSpPr>
        <p:spPr>
          <a:xfrm>
            <a:off x="1" y="4"/>
            <a:ext cx="9683750" cy="105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3"/>
          </a:p>
        </p:txBody>
      </p:sp>
      <p:sp>
        <p:nvSpPr>
          <p:cNvPr id="14" name="Freeform 5">
            <a:extLst>
              <a:ext uri="{FF2B5EF4-FFF2-40B4-BE49-F238E27FC236}">
                <a16:creationId xmlns:a16="http://schemas.microsoft.com/office/drawing/2014/main" id="{DF1FDED8-2CBA-715F-5C84-799FE0AB31F4}"/>
              </a:ext>
            </a:extLst>
          </p:cNvPr>
          <p:cNvSpPr>
            <a:spLocks noEditPoints="1"/>
          </p:cNvSpPr>
          <p:nvPr userDrawn="1"/>
        </p:nvSpPr>
        <p:spPr bwMode="auto">
          <a:xfrm>
            <a:off x="418073" y="341805"/>
            <a:ext cx="1963177" cy="361654"/>
          </a:xfrm>
          <a:custGeom>
            <a:avLst/>
            <a:gdLst>
              <a:gd name="T0" fmla="*/ 381 w 5557"/>
              <a:gd name="T1" fmla="*/ 462 h 1022"/>
              <a:gd name="T2" fmla="*/ 363 w 5557"/>
              <a:gd name="T3" fmla="*/ 167 h 1022"/>
              <a:gd name="T4" fmla="*/ 650 w 5557"/>
              <a:gd name="T5" fmla="*/ 427 h 1022"/>
              <a:gd name="T6" fmla="*/ 349 w 5557"/>
              <a:gd name="T7" fmla="*/ 16 h 1022"/>
              <a:gd name="T8" fmla="*/ 0 w 5557"/>
              <a:gd name="T9" fmla="*/ 973 h 1022"/>
              <a:gd name="T10" fmla="*/ 191 w 5557"/>
              <a:gd name="T11" fmla="*/ 623 h 1022"/>
              <a:gd name="T12" fmla="*/ 411 w 5557"/>
              <a:gd name="T13" fmla="*/ 729 h 1022"/>
              <a:gd name="T14" fmla="*/ 645 w 5557"/>
              <a:gd name="T15" fmla="*/ 1000 h 1022"/>
              <a:gd name="T16" fmla="*/ 602 w 5557"/>
              <a:gd name="T17" fmla="*/ 713 h 1022"/>
              <a:gd name="T18" fmla="*/ 1111 w 5557"/>
              <a:gd name="T19" fmla="*/ 623 h 1022"/>
              <a:gd name="T20" fmla="*/ 1652 w 5557"/>
              <a:gd name="T21" fmla="*/ 990 h 1022"/>
              <a:gd name="T22" fmla="*/ 1477 w 5557"/>
              <a:gd name="T23" fmla="*/ 413 h 1022"/>
              <a:gd name="T24" fmla="*/ 1148 w 5557"/>
              <a:gd name="T25" fmla="*/ 21 h 1022"/>
              <a:gd name="T26" fmla="*/ 817 w 5557"/>
              <a:gd name="T27" fmla="*/ 967 h 1022"/>
              <a:gd name="T28" fmla="*/ 1002 w 5557"/>
              <a:gd name="T29" fmla="*/ 972 h 1022"/>
              <a:gd name="T30" fmla="*/ 1353 w 5557"/>
              <a:gd name="T31" fmla="*/ 777 h 1022"/>
              <a:gd name="T32" fmla="*/ 1519 w 5557"/>
              <a:gd name="T33" fmla="*/ 1004 h 1022"/>
              <a:gd name="T34" fmla="*/ 2160 w 5557"/>
              <a:gd name="T35" fmla="*/ 518 h 1022"/>
              <a:gd name="T36" fmla="*/ 2032 w 5557"/>
              <a:gd name="T37" fmla="*/ 163 h 1022"/>
              <a:gd name="T38" fmla="*/ 2227 w 5557"/>
              <a:gd name="T39" fmla="*/ 471 h 1022"/>
              <a:gd name="T40" fmla="*/ 2414 w 5557"/>
              <a:gd name="T41" fmla="*/ 156 h 1022"/>
              <a:gd name="T42" fmla="*/ 1799 w 5557"/>
              <a:gd name="T43" fmla="*/ 44 h 1022"/>
              <a:gd name="T44" fmla="*/ 1991 w 5557"/>
              <a:gd name="T45" fmla="*/ 994 h 1022"/>
              <a:gd name="T46" fmla="*/ 2214 w 5557"/>
              <a:gd name="T47" fmla="*/ 661 h 1022"/>
              <a:gd name="T48" fmla="*/ 3182 w 5557"/>
              <a:gd name="T49" fmla="*/ 843 h 1022"/>
              <a:gd name="T50" fmla="*/ 2786 w 5557"/>
              <a:gd name="T51" fmla="*/ 839 h 1022"/>
              <a:gd name="T52" fmla="*/ 2784 w 5557"/>
              <a:gd name="T53" fmla="*/ 104 h 1022"/>
              <a:gd name="T54" fmla="*/ 2595 w 5557"/>
              <a:gd name="T55" fmla="*/ 45 h 1022"/>
              <a:gd name="T56" fmla="*/ 2710 w 5557"/>
              <a:gd name="T57" fmla="*/ 1000 h 1022"/>
              <a:gd name="T58" fmla="*/ 3163 w 5557"/>
              <a:gd name="T59" fmla="*/ 945 h 1022"/>
              <a:gd name="T60" fmla="*/ 3502 w 5557"/>
              <a:gd name="T61" fmla="*/ 584 h 1022"/>
              <a:gd name="T62" fmla="*/ 3839 w 5557"/>
              <a:gd name="T63" fmla="*/ 574 h 1022"/>
              <a:gd name="T64" fmla="*/ 3517 w 5557"/>
              <a:gd name="T65" fmla="*/ 430 h 1022"/>
              <a:gd name="T66" fmla="*/ 3520 w 5557"/>
              <a:gd name="T67" fmla="*/ 183 h 1022"/>
              <a:gd name="T68" fmla="*/ 3921 w 5557"/>
              <a:gd name="T69" fmla="*/ 47 h 1022"/>
              <a:gd name="T70" fmla="*/ 3313 w 5557"/>
              <a:gd name="T71" fmla="*/ 46 h 1022"/>
              <a:gd name="T72" fmla="*/ 3430 w 5557"/>
              <a:gd name="T73" fmla="*/ 1000 h 1022"/>
              <a:gd name="T74" fmla="*/ 3947 w 5557"/>
              <a:gd name="T75" fmla="*/ 840 h 1022"/>
              <a:gd name="T76" fmla="*/ 4624 w 5557"/>
              <a:gd name="T77" fmla="*/ 19 h 1022"/>
              <a:gd name="T78" fmla="*/ 4431 w 5557"/>
              <a:gd name="T79" fmla="*/ 464 h 1022"/>
              <a:gd name="T80" fmla="*/ 4406 w 5557"/>
              <a:gd name="T81" fmla="*/ 484 h 1022"/>
              <a:gd name="T82" fmla="*/ 4040 w 5557"/>
              <a:gd name="T83" fmla="*/ 47 h 1022"/>
              <a:gd name="T84" fmla="*/ 4313 w 5557"/>
              <a:gd name="T85" fmla="*/ 742 h 1022"/>
              <a:gd name="T86" fmla="*/ 4504 w 5557"/>
              <a:gd name="T87" fmla="*/ 996 h 1022"/>
              <a:gd name="T88" fmla="*/ 4509 w 5557"/>
              <a:gd name="T89" fmla="*/ 685 h 1022"/>
              <a:gd name="T90" fmla="*/ 5498 w 5557"/>
              <a:gd name="T91" fmla="*/ 101 h 1022"/>
              <a:gd name="T92" fmla="*/ 4956 w 5557"/>
              <a:gd name="T93" fmla="*/ 72 h 1022"/>
              <a:gd name="T94" fmla="*/ 5192 w 5557"/>
              <a:gd name="T95" fmla="*/ 609 h 1022"/>
              <a:gd name="T96" fmla="*/ 5089 w 5557"/>
              <a:gd name="T97" fmla="*/ 851 h 1022"/>
              <a:gd name="T98" fmla="*/ 4820 w 5557"/>
              <a:gd name="T99" fmla="*/ 918 h 1022"/>
              <a:gd name="T100" fmla="*/ 5483 w 5557"/>
              <a:gd name="T101" fmla="*/ 580 h 1022"/>
              <a:gd name="T102" fmla="*/ 5074 w 5557"/>
              <a:gd name="T103" fmla="*/ 334 h 1022"/>
              <a:gd name="T104" fmla="*/ 5236 w 5557"/>
              <a:gd name="T105" fmla="*/ 164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57" h="1022">
                <a:moveTo>
                  <a:pt x="473" y="296"/>
                </a:moveTo>
                <a:cubicBezTo>
                  <a:pt x="474" y="322"/>
                  <a:pt x="472" y="350"/>
                  <a:pt x="466" y="377"/>
                </a:cubicBezTo>
                <a:cubicBezTo>
                  <a:pt x="455" y="421"/>
                  <a:pt x="427" y="455"/>
                  <a:pt x="381" y="462"/>
                </a:cubicBezTo>
                <a:cubicBezTo>
                  <a:pt x="319" y="471"/>
                  <a:pt x="255" y="472"/>
                  <a:pt x="191" y="477"/>
                </a:cubicBezTo>
                <a:cubicBezTo>
                  <a:pt x="191" y="161"/>
                  <a:pt x="191" y="161"/>
                  <a:pt x="191" y="161"/>
                </a:cubicBezTo>
                <a:cubicBezTo>
                  <a:pt x="250" y="163"/>
                  <a:pt x="307" y="161"/>
                  <a:pt x="363" y="167"/>
                </a:cubicBezTo>
                <a:cubicBezTo>
                  <a:pt x="430" y="175"/>
                  <a:pt x="470" y="224"/>
                  <a:pt x="473" y="296"/>
                </a:cubicBezTo>
                <a:moveTo>
                  <a:pt x="495" y="578"/>
                </a:moveTo>
                <a:cubicBezTo>
                  <a:pt x="570" y="547"/>
                  <a:pt x="620" y="497"/>
                  <a:pt x="650" y="427"/>
                </a:cubicBezTo>
                <a:cubicBezTo>
                  <a:pt x="677" y="362"/>
                  <a:pt x="676" y="295"/>
                  <a:pt x="661" y="228"/>
                </a:cubicBezTo>
                <a:cubicBezTo>
                  <a:pt x="643" y="149"/>
                  <a:pt x="596" y="92"/>
                  <a:pt x="523" y="55"/>
                </a:cubicBezTo>
                <a:cubicBezTo>
                  <a:pt x="469" y="28"/>
                  <a:pt x="410" y="16"/>
                  <a:pt x="349" y="16"/>
                </a:cubicBezTo>
                <a:cubicBezTo>
                  <a:pt x="240" y="17"/>
                  <a:pt x="130" y="20"/>
                  <a:pt x="21" y="22"/>
                </a:cubicBezTo>
                <a:cubicBezTo>
                  <a:pt x="3" y="22"/>
                  <a:pt x="0" y="31"/>
                  <a:pt x="0" y="46"/>
                </a:cubicBezTo>
                <a:cubicBezTo>
                  <a:pt x="0" y="355"/>
                  <a:pt x="0" y="664"/>
                  <a:pt x="0" y="973"/>
                </a:cubicBezTo>
                <a:cubicBezTo>
                  <a:pt x="0" y="996"/>
                  <a:pt x="0" y="996"/>
                  <a:pt x="0" y="996"/>
                </a:cubicBezTo>
                <a:cubicBezTo>
                  <a:pt x="64" y="1007"/>
                  <a:pt x="127" y="1006"/>
                  <a:pt x="191" y="996"/>
                </a:cubicBezTo>
                <a:cubicBezTo>
                  <a:pt x="191" y="623"/>
                  <a:pt x="191" y="623"/>
                  <a:pt x="191" y="623"/>
                </a:cubicBezTo>
                <a:cubicBezTo>
                  <a:pt x="219" y="623"/>
                  <a:pt x="246" y="624"/>
                  <a:pt x="273" y="623"/>
                </a:cubicBezTo>
                <a:cubicBezTo>
                  <a:pt x="335" y="620"/>
                  <a:pt x="377" y="649"/>
                  <a:pt x="402" y="705"/>
                </a:cubicBezTo>
                <a:cubicBezTo>
                  <a:pt x="405" y="713"/>
                  <a:pt x="408" y="721"/>
                  <a:pt x="411" y="729"/>
                </a:cubicBezTo>
                <a:cubicBezTo>
                  <a:pt x="437" y="798"/>
                  <a:pt x="460" y="869"/>
                  <a:pt x="488" y="937"/>
                </a:cubicBezTo>
                <a:cubicBezTo>
                  <a:pt x="513" y="997"/>
                  <a:pt x="553" y="1017"/>
                  <a:pt x="618" y="1006"/>
                </a:cubicBezTo>
                <a:cubicBezTo>
                  <a:pt x="627" y="1004"/>
                  <a:pt x="637" y="1003"/>
                  <a:pt x="645" y="1000"/>
                </a:cubicBezTo>
                <a:cubicBezTo>
                  <a:pt x="674" y="990"/>
                  <a:pt x="699" y="977"/>
                  <a:pt x="718" y="951"/>
                </a:cubicBezTo>
                <a:cubicBezTo>
                  <a:pt x="687" y="927"/>
                  <a:pt x="669" y="895"/>
                  <a:pt x="656" y="862"/>
                </a:cubicBezTo>
                <a:cubicBezTo>
                  <a:pt x="637" y="812"/>
                  <a:pt x="620" y="762"/>
                  <a:pt x="602" y="713"/>
                </a:cubicBezTo>
                <a:cubicBezTo>
                  <a:pt x="581" y="657"/>
                  <a:pt x="557" y="605"/>
                  <a:pt x="495" y="578"/>
                </a:cubicBezTo>
                <a:moveTo>
                  <a:pt x="1353" y="623"/>
                </a:moveTo>
                <a:cubicBezTo>
                  <a:pt x="1111" y="623"/>
                  <a:pt x="1111" y="623"/>
                  <a:pt x="1111" y="623"/>
                </a:cubicBezTo>
                <a:cubicBezTo>
                  <a:pt x="1151" y="482"/>
                  <a:pt x="1190" y="343"/>
                  <a:pt x="1231" y="199"/>
                </a:cubicBezTo>
                <a:cubicBezTo>
                  <a:pt x="1272" y="342"/>
                  <a:pt x="1312" y="482"/>
                  <a:pt x="1353" y="623"/>
                </a:cubicBezTo>
                <a:moveTo>
                  <a:pt x="1652" y="990"/>
                </a:moveTo>
                <a:cubicBezTo>
                  <a:pt x="1662" y="986"/>
                  <a:pt x="1663" y="981"/>
                  <a:pt x="1660" y="971"/>
                </a:cubicBezTo>
                <a:cubicBezTo>
                  <a:pt x="1641" y="914"/>
                  <a:pt x="1623" y="858"/>
                  <a:pt x="1604" y="801"/>
                </a:cubicBezTo>
                <a:cubicBezTo>
                  <a:pt x="1562" y="671"/>
                  <a:pt x="1520" y="542"/>
                  <a:pt x="1477" y="413"/>
                </a:cubicBezTo>
                <a:cubicBezTo>
                  <a:pt x="1437" y="288"/>
                  <a:pt x="1396" y="163"/>
                  <a:pt x="1356" y="38"/>
                </a:cubicBezTo>
                <a:cubicBezTo>
                  <a:pt x="1353" y="29"/>
                  <a:pt x="1348" y="24"/>
                  <a:pt x="1338" y="23"/>
                </a:cubicBezTo>
                <a:cubicBezTo>
                  <a:pt x="1275" y="14"/>
                  <a:pt x="1212" y="14"/>
                  <a:pt x="1148" y="21"/>
                </a:cubicBezTo>
                <a:cubicBezTo>
                  <a:pt x="1133" y="23"/>
                  <a:pt x="1128" y="29"/>
                  <a:pt x="1123" y="42"/>
                </a:cubicBezTo>
                <a:cubicBezTo>
                  <a:pt x="1076" y="186"/>
                  <a:pt x="1029" y="330"/>
                  <a:pt x="981" y="474"/>
                </a:cubicBezTo>
                <a:cubicBezTo>
                  <a:pt x="926" y="638"/>
                  <a:pt x="872" y="802"/>
                  <a:pt x="817" y="967"/>
                </a:cubicBezTo>
                <a:cubicBezTo>
                  <a:pt x="810" y="987"/>
                  <a:pt x="812" y="992"/>
                  <a:pt x="834" y="997"/>
                </a:cubicBezTo>
                <a:cubicBezTo>
                  <a:pt x="878" y="1008"/>
                  <a:pt x="923" y="1005"/>
                  <a:pt x="968" y="1003"/>
                </a:cubicBezTo>
                <a:cubicBezTo>
                  <a:pt x="990" y="1002"/>
                  <a:pt x="997" y="991"/>
                  <a:pt x="1002" y="972"/>
                </a:cubicBezTo>
                <a:cubicBezTo>
                  <a:pt x="1020" y="908"/>
                  <a:pt x="1040" y="843"/>
                  <a:pt x="1060" y="777"/>
                </a:cubicBezTo>
                <a:cubicBezTo>
                  <a:pt x="1084" y="777"/>
                  <a:pt x="1084" y="777"/>
                  <a:pt x="1084" y="777"/>
                </a:cubicBezTo>
                <a:cubicBezTo>
                  <a:pt x="1174" y="777"/>
                  <a:pt x="1264" y="777"/>
                  <a:pt x="1353" y="777"/>
                </a:cubicBezTo>
                <a:cubicBezTo>
                  <a:pt x="1400" y="777"/>
                  <a:pt x="1400" y="776"/>
                  <a:pt x="1414" y="822"/>
                </a:cubicBezTo>
                <a:cubicBezTo>
                  <a:pt x="1428" y="867"/>
                  <a:pt x="1443" y="911"/>
                  <a:pt x="1459" y="955"/>
                </a:cubicBezTo>
                <a:cubicBezTo>
                  <a:pt x="1469" y="982"/>
                  <a:pt x="1490" y="998"/>
                  <a:pt x="1519" y="1004"/>
                </a:cubicBezTo>
                <a:cubicBezTo>
                  <a:pt x="1565" y="1012"/>
                  <a:pt x="1609" y="1008"/>
                  <a:pt x="1652" y="990"/>
                </a:cubicBezTo>
                <a:moveTo>
                  <a:pt x="2227" y="471"/>
                </a:moveTo>
                <a:cubicBezTo>
                  <a:pt x="2211" y="497"/>
                  <a:pt x="2188" y="514"/>
                  <a:pt x="2160" y="518"/>
                </a:cubicBezTo>
                <a:cubicBezTo>
                  <a:pt x="2105" y="524"/>
                  <a:pt x="2049" y="525"/>
                  <a:pt x="1992" y="529"/>
                </a:cubicBezTo>
                <a:cubicBezTo>
                  <a:pt x="1992" y="162"/>
                  <a:pt x="1992" y="162"/>
                  <a:pt x="1992" y="162"/>
                </a:cubicBezTo>
                <a:cubicBezTo>
                  <a:pt x="2006" y="162"/>
                  <a:pt x="2019" y="162"/>
                  <a:pt x="2032" y="163"/>
                </a:cubicBezTo>
                <a:cubicBezTo>
                  <a:pt x="2067" y="163"/>
                  <a:pt x="2102" y="162"/>
                  <a:pt x="2136" y="165"/>
                </a:cubicBezTo>
                <a:cubicBezTo>
                  <a:pt x="2194" y="170"/>
                  <a:pt x="2231" y="203"/>
                  <a:pt x="2248" y="256"/>
                </a:cubicBezTo>
                <a:cubicBezTo>
                  <a:pt x="2272" y="330"/>
                  <a:pt x="2270" y="403"/>
                  <a:pt x="2227" y="471"/>
                </a:cubicBezTo>
                <a:moveTo>
                  <a:pt x="2444" y="455"/>
                </a:moveTo>
                <a:cubicBezTo>
                  <a:pt x="2460" y="402"/>
                  <a:pt x="2462" y="347"/>
                  <a:pt x="2456" y="291"/>
                </a:cubicBezTo>
                <a:cubicBezTo>
                  <a:pt x="2451" y="243"/>
                  <a:pt x="2439" y="197"/>
                  <a:pt x="2414" y="156"/>
                </a:cubicBezTo>
                <a:cubicBezTo>
                  <a:pt x="2356" y="63"/>
                  <a:pt x="2266" y="21"/>
                  <a:pt x="2160" y="17"/>
                </a:cubicBezTo>
                <a:cubicBezTo>
                  <a:pt x="2048" y="13"/>
                  <a:pt x="1936" y="18"/>
                  <a:pt x="1823" y="20"/>
                </a:cubicBezTo>
                <a:cubicBezTo>
                  <a:pt x="1802" y="20"/>
                  <a:pt x="1799" y="24"/>
                  <a:pt x="1799" y="44"/>
                </a:cubicBezTo>
                <a:cubicBezTo>
                  <a:pt x="1799" y="354"/>
                  <a:pt x="1799" y="664"/>
                  <a:pt x="1799" y="974"/>
                </a:cubicBezTo>
                <a:cubicBezTo>
                  <a:pt x="1799" y="995"/>
                  <a:pt x="1799" y="995"/>
                  <a:pt x="1799" y="995"/>
                </a:cubicBezTo>
                <a:cubicBezTo>
                  <a:pt x="1864" y="1003"/>
                  <a:pt x="1927" y="1003"/>
                  <a:pt x="1991" y="994"/>
                </a:cubicBezTo>
                <a:cubicBezTo>
                  <a:pt x="1991" y="672"/>
                  <a:pt x="1991" y="672"/>
                  <a:pt x="1991" y="672"/>
                </a:cubicBezTo>
                <a:cubicBezTo>
                  <a:pt x="1999" y="672"/>
                  <a:pt x="2005" y="672"/>
                  <a:pt x="2011" y="672"/>
                </a:cubicBezTo>
                <a:cubicBezTo>
                  <a:pt x="2079" y="671"/>
                  <a:pt x="2147" y="676"/>
                  <a:pt x="2214" y="661"/>
                </a:cubicBezTo>
                <a:cubicBezTo>
                  <a:pt x="2330" y="636"/>
                  <a:pt x="2410" y="570"/>
                  <a:pt x="2444" y="455"/>
                </a:cubicBezTo>
                <a:moveTo>
                  <a:pt x="3163" y="945"/>
                </a:moveTo>
                <a:cubicBezTo>
                  <a:pt x="3180" y="913"/>
                  <a:pt x="3180" y="878"/>
                  <a:pt x="3182" y="843"/>
                </a:cubicBezTo>
                <a:cubicBezTo>
                  <a:pt x="3182" y="840"/>
                  <a:pt x="3174" y="835"/>
                  <a:pt x="3170" y="835"/>
                </a:cubicBezTo>
                <a:cubicBezTo>
                  <a:pt x="3071" y="835"/>
                  <a:pt x="2971" y="835"/>
                  <a:pt x="2872" y="836"/>
                </a:cubicBezTo>
                <a:cubicBezTo>
                  <a:pt x="2844" y="836"/>
                  <a:pt x="2816" y="838"/>
                  <a:pt x="2786" y="839"/>
                </a:cubicBezTo>
                <a:cubicBezTo>
                  <a:pt x="2786" y="833"/>
                  <a:pt x="2786" y="828"/>
                  <a:pt x="2786" y="823"/>
                </a:cubicBezTo>
                <a:cubicBezTo>
                  <a:pt x="2786" y="595"/>
                  <a:pt x="2786" y="366"/>
                  <a:pt x="2786" y="138"/>
                </a:cubicBezTo>
                <a:cubicBezTo>
                  <a:pt x="2786" y="127"/>
                  <a:pt x="2785" y="115"/>
                  <a:pt x="2784" y="104"/>
                </a:cubicBezTo>
                <a:cubicBezTo>
                  <a:pt x="2780" y="52"/>
                  <a:pt x="2744" y="18"/>
                  <a:pt x="2692" y="16"/>
                </a:cubicBezTo>
                <a:cubicBezTo>
                  <a:pt x="2669" y="15"/>
                  <a:pt x="2647" y="16"/>
                  <a:pt x="2624" y="16"/>
                </a:cubicBezTo>
                <a:cubicBezTo>
                  <a:pt x="2595" y="16"/>
                  <a:pt x="2595" y="16"/>
                  <a:pt x="2595" y="45"/>
                </a:cubicBezTo>
                <a:cubicBezTo>
                  <a:pt x="2595" y="323"/>
                  <a:pt x="2595" y="601"/>
                  <a:pt x="2595" y="879"/>
                </a:cubicBezTo>
                <a:cubicBezTo>
                  <a:pt x="2595" y="892"/>
                  <a:pt x="2595" y="905"/>
                  <a:pt x="2598" y="918"/>
                </a:cubicBezTo>
                <a:cubicBezTo>
                  <a:pt x="2610" y="971"/>
                  <a:pt x="2649" y="1000"/>
                  <a:pt x="2710" y="1000"/>
                </a:cubicBezTo>
                <a:cubicBezTo>
                  <a:pt x="2820" y="1000"/>
                  <a:pt x="2931" y="1000"/>
                  <a:pt x="3042" y="999"/>
                </a:cubicBezTo>
                <a:cubicBezTo>
                  <a:pt x="3055" y="999"/>
                  <a:pt x="3070" y="998"/>
                  <a:pt x="3083" y="997"/>
                </a:cubicBezTo>
                <a:cubicBezTo>
                  <a:pt x="3118" y="992"/>
                  <a:pt x="3147" y="977"/>
                  <a:pt x="3163" y="945"/>
                </a:cubicBezTo>
                <a:moveTo>
                  <a:pt x="3947" y="840"/>
                </a:moveTo>
                <a:cubicBezTo>
                  <a:pt x="3502" y="840"/>
                  <a:pt x="3502" y="840"/>
                  <a:pt x="3502" y="840"/>
                </a:cubicBezTo>
                <a:cubicBezTo>
                  <a:pt x="3502" y="584"/>
                  <a:pt x="3502" y="584"/>
                  <a:pt x="3502" y="584"/>
                </a:cubicBezTo>
                <a:cubicBezTo>
                  <a:pt x="3529" y="584"/>
                  <a:pt x="3529" y="584"/>
                  <a:pt x="3529" y="584"/>
                </a:cubicBezTo>
                <a:cubicBezTo>
                  <a:pt x="3627" y="584"/>
                  <a:pt x="3724" y="584"/>
                  <a:pt x="3821" y="585"/>
                </a:cubicBezTo>
                <a:cubicBezTo>
                  <a:pt x="3830" y="585"/>
                  <a:pt x="3837" y="585"/>
                  <a:pt x="3839" y="574"/>
                </a:cubicBezTo>
                <a:cubicBezTo>
                  <a:pt x="3850" y="529"/>
                  <a:pt x="3851" y="484"/>
                  <a:pt x="3839" y="439"/>
                </a:cubicBezTo>
                <a:cubicBezTo>
                  <a:pt x="3838" y="435"/>
                  <a:pt x="3830" y="428"/>
                  <a:pt x="3825" y="428"/>
                </a:cubicBezTo>
                <a:cubicBezTo>
                  <a:pt x="3722" y="428"/>
                  <a:pt x="3620" y="428"/>
                  <a:pt x="3517" y="430"/>
                </a:cubicBezTo>
                <a:cubicBezTo>
                  <a:pt x="3503" y="430"/>
                  <a:pt x="3501" y="426"/>
                  <a:pt x="3501" y="414"/>
                </a:cubicBezTo>
                <a:cubicBezTo>
                  <a:pt x="3501" y="343"/>
                  <a:pt x="3501" y="273"/>
                  <a:pt x="3500" y="202"/>
                </a:cubicBezTo>
                <a:cubicBezTo>
                  <a:pt x="3500" y="187"/>
                  <a:pt x="3504" y="183"/>
                  <a:pt x="3520" y="183"/>
                </a:cubicBezTo>
                <a:cubicBezTo>
                  <a:pt x="3643" y="184"/>
                  <a:pt x="3767" y="183"/>
                  <a:pt x="3890" y="184"/>
                </a:cubicBezTo>
                <a:cubicBezTo>
                  <a:pt x="3906" y="184"/>
                  <a:pt x="3911" y="179"/>
                  <a:pt x="3915" y="165"/>
                </a:cubicBezTo>
                <a:cubicBezTo>
                  <a:pt x="3925" y="126"/>
                  <a:pt x="3926" y="87"/>
                  <a:pt x="3921" y="47"/>
                </a:cubicBezTo>
                <a:cubicBezTo>
                  <a:pt x="3918" y="23"/>
                  <a:pt x="3918" y="23"/>
                  <a:pt x="3895" y="23"/>
                </a:cubicBezTo>
                <a:cubicBezTo>
                  <a:pt x="3708" y="23"/>
                  <a:pt x="3522" y="23"/>
                  <a:pt x="3335" y="23"/>
                </a:cubicBezTo>
                <a:cubicBezTo>
                  <a:pt x="3319" y="23"/>
                  <a:pt x="3313" y="30"/>
                  <a:pt x="3313" y="46"/>
                </a:cubicBezTo>
                <a:cubicBezTo>
                  <a:pt x="3313" y="133"/>
                  <a:pt x="3313" y="221"/>
                  <a:pt x="3313" y="308"/>
                </a:cubicBezTo>
                <a:cubicBezTo>
                  <a:pt x="3313" y="499"/>
                  <a:pt x="3313" y="690"/>
                  <a:pt x="3313" y="881"/>
                </a:cubicBezTo>
                <a:cubicBezTo>
                  <a:pt x="3313" y="960"/>
                  <a:pt x="3352" y="1000"/>
                  <a:pt x="3430" y="1000"/>
                </a:cubicBezTo>
                <a:cubicBezTo>
                  <a:pt x="3560" y="1000"/>
                  <a:pt x="3689" y="1000"/>
                  <a:pt x="3819" y="1000"/>
                </a:cubicBezTo>
                <a:cubicBezTo>
                  <a:pt x="3847" y="999"/>
                  <a:pt x="3876" y="997"/>
                  <a:pt x="3901" y="981"/>
                </a:cubicBezTo>
                <a:cubicBezTo>
                  <a:pt x="3939" y="957"/>
                  <a:pt x="3961" y="889"/>
                  <a:pt x="3947" y="840"/>
                </a:cubicBezTo>
                <a:moveTo>
                  <a:pt x="4772" y="57"/>
                </a:moveTo>
                <a:cubicBezTo>
                  <a:pt x="4781" y="36"/>
                  <a:pt x="4777" y="28"/>
                  <a:pt x="4754" y="23"/>
                </a:cubicBezTo>
                <a:cubicBezTo>
                  <a:pt x="4711" y="14"/>
                  <a:pt x="4667" y="15"/>
                  <a:pt x="4624" y="19"/>
                </a:cubicBezTo>
                <a:cubicBezTo>
                  <a:pt x="4605" y="21"/>
                  <a:pt x="4593" y="28"/>
                  <a:pt x="4588" y="47"/>
                </a:cubicBezTo>
                <a:cubicBezTo>
                  <a:pt x="4586" y="58"/>
                  <a:pt x="4581" y="68"/>
                  <a:pt x="4577" y="78"/>
                </a:cubicBezTo>
                <a:cubicBezTo>
                  <a:pt x="4528" y="207"/>
                  <a:pt x="4479" y="335"/>
                  <a:pt x="4431" y="464"/>
                </a:cubicBezTo>
                <a:cubicBezTo>
                  <a:pt x="4426" y="477"/>
                  <a:pt x="4422" y="490"/>
                  <a:pt x="4418" y="504"/>
                </a:cubicBezTo>
                <a:cubicBezTo>
                  <a:pt x="4416" y="504"/>
                  <a:pt x="4415" y="504"/>
                  <a:pt x="4413" y="504"/>
                </a:cubicBezTo>
                <a:cubicBezTo>
                  <a:pt x="4411" y="497"/>
                  <a:pt x="4408" y="491"/>
                  <a:pt x="4406" y="484"/>
                </a:cubicBezTo>
                <a:cubicBezTo>
                  <a:pt x="4368" y="342"/>
                  <a:pt x="4307" y="209"/>
                  <a:pt x="4252" y="74"/>
                </a:cubicBezTo>
                <a:cubicBezTo>
                  <a:pt x="4241" y="47"/>
                  <a:pt x="4222" y="24"/>
                  <a:pt x="4192" y="17"/>
                </a:cubicBezTo>
                <a:cubicBezTo>
                  <a:pt x="4137" y="4"/>
                  <a:pt x="4088" y="18"/>
                  <a:pt x="4040" y="47"/>
                </a:cubicBezTo>
                <a:cubicBezTo>
                  <a:pt x="4046" y="61"/>
                  <a:pt x="4052" y="75"/>
                  <a:pt x="4058" y="89"/>
                </a:cubicBezTo>
                <a:cubicBezTo>
                  <a:pt x="4135" y="269"/>
                  <a:pt x="4211" y="450"/>
                  <a:pt x="4289" y="630"/>
                </a:cubicBezTo>
                <a:cubicBezTo>
                  <a:pt x="4305" y="666"/>
                  <a:pt x="4314" y="702"/>
                  <a:pt x="4313" y="742"/>
                </a:cubicBezTo>
                <a:cubicBezTo>
                  <a:pt x="4311" y="820"/>
                  <a:pt x="4313" y="898"/>
                  <a:pt x="4313" y="976"/>
                </a:cubicBezTo>
                <a:cubicBezTo>
                  <a:pt x="4313" y="997"/>
                  <a:pt x="4313" y="997"/>
                  <a:pt x="4313" y="997"/>
                </a:cubicBezTo>
                <a:cubicBezTo>
                  <a:pt x="4377" y="1006"/>
                  <a:pt x="4440" y="1007"/>
                  <a:pt x="4504" y="996"/>
                </a:cubicBezTo>
                <a:cubicBezTo>
                  <a:pt x="4505" y="990"/>
                  <a:pt x="4505" y="985"/>
                  <a:pt x="4505" y="980"/>
                </a:cubicBezTo>
                <a:cubicBezTo>
                  <a:pt x="4505" y="889"/>
                  <a:pt x="4505" y="798"/>
                  <a:pt x="4505" y="707"/>
                </a:cubicBezTo>
                <a:cubicBezTo>
                  <a:pt x="4505" y="700"/>
                  <a:pt x="4506" y="692"/>
                  <a:pt x="4509" y="685"/>
                </a:cubicBezTo>
                <a:cubicBezTo>
                  <a:pt x="4596" y="476"/>
                  <a:pt x="4684" y="266"/>
                  <a:pt x="4772" y="57"/>
                </a:cubicBezTo>
                <a:moveTo>
                  <a:pt x="5443" y="217"/>
                </a:moveTo>
                <a:cubicBezTo>
                  <a:pt x="5473" y="184"/>
                  <a:pt x="5491" y="146"/>
                  <a:pt x="5498" y="101"/>
                </a:cubicBezTo>
                <a:cubicBezTo>
                  <a:pt x="5500" y="86"/>
                  <a:pt x="5495" y="79"/>
                  <a:pt x="5482" y="72"/>
                </a:cubicBezTo>
                <a:cubicBezTo>
                  <a:pt x="5397" y="32"/>
                  <a:pt x="5307" y="7"/>
                  <a:pt x="5213" y="4"/>
                </a:cubicBezTo>
                <a:cubicBezTo>
                  <a:pt x="5121" y="0"/>
                  <a:pt x="5034" y="18"/>
                  <a:pt x="4956" y="72"/>
                </a:cubicBezTo>
                <a:cubicBezTo>
                  <a:pt x="4842" y="152"/>
                  <a:pt x="4810" y="307"/>
                  <a:pt x="4884" y="425"/>
                </a:cubicBezTo>
                <a:cubicBezTo>
                  <a:pt x="4914" y="473"/>
                  <a:pt x="4958" y="506"/>
                  <a:pt x="5009" y="530"/>
                </a:cubicBezTo>
                <a:cubicBezTo>
                  <a:pt x="5069" y="557"/>
                  <a:pt x="5131" y="581"/>
                  <a:pt x="5192" y="609"/>
                </a:cubicBezTo>
                <a:cubicBezTo>
                  <a:pt x="5222" y="623"/>
                  <a:pt x="5253" y="638"/>
                  <a:pt x="5278" y="659"/>
                </a:cubicBezTo>
                <a:cubicBezTo>
                  <a:pt x="5350" y="717"/>
                  <a:pt x="5333" y="814"/>
                  <a:pt x="5247" y="848"/>
                </a:cubicBezTo>
                <a:cubicBezTo>
                  <a:pt x="5195" y="868"/>
                  <a:pt x="5142" y="861"/>
                  <a:pt x="5089" y="851"/>
                </a:cubicBezTo>
                <a:cubicBezTo>
                  <a:pt x="5016" y="837"/>
                  <a:pt x="4950" y="806"/>
                  <a:pt x="4886" y="766"/>
                </a:cubicBezTo>
                <a:cubicBezTo>
                  <a:pt x="4846" y="802"/>
                  <a:pt x="4822" y="846"/>
                  <a:pt x="4811" y="898"/>
                </a:cubicBezTo>
                <a:cubicBezTo>
                  <a:pt x="4808" y="908"/>
                  <a:pt x="4811" y="913"/>
                  <a:pt x="4820" y="918"/>
                </a:cubicBezTo>
                <a:cubicBezTo>
                  <a:pt x="4897" y="967"/>
                  <a:pt x="4980" y="1000"/>
                  <a:pt x="5070" y="1011"/>
                </a:cubicBezTo>
                <a:cubicBezTo>
                  <a:pt x="5169" y="1022"/>
                  <a:pt x="5266" y="1018"/>
                  <a:pt x="5360" y="978"/>
                </a:cubicBezTo>
                <a:cubicBezTo>
                  <a:pt x="5539" y="902"/>
                  <a:pt x="5557" y="690"/>
                  <a:pt x="5483" y="580"/>
                </a:cubicBezTo>
                <a:cubicBezTo>
                  <a:pt x="5448" y="528"/>
                  <a:pt x="5401" y="489"/>
                  <a:pt x="5344" y="463"/>
                </a:cubicBezTo>
                <a:cubicBezTo>
                  <a:pt x="5279" y="433"/>
                  <a:pt x="5213" y="407"/>
                  <a:pt x="5149" y="378"/>
                </a:cubicBezTo>
                <a:cubicBezTo>
                  <a:pt x="5123" y="366"/>
                  <a:pt x="5097" y="352"/>
                  <a:pt x="5074" y="334"/>
                </a:cubicBezTo>
                <a:cubicBezTo>
                  <a:pt x="5038" y="306"/>
                  <a:pt x="5030" y="263"/>
                  <a:pt x="5051" y="223"/>
                </a:cubicBezTo>
                <a:cubicBezTo>
                  <a:pt x="5065" y="196"/>
                  <a:pt x="5088" y="179"/>
                  <a:pt x="5117" y="169"/>
                </a:cubicBezTo>
                <a:cubicBezTo>
                  <a:pt x="5156" y="156"/>
                  <a:pt x="5196" y="158"/>
                  <a:pt x="5236" y="164"/>
                </a:cubicBezTo>
                <a:cubicBezTo>
                  <a:pt x="5300" y="173"/>
                  <a:pt x="5361" y="195"/>
                  <a:pt x="5420" y="222"/>
                </a:cubicBezTo>
                <a:cubicBezTo>
                  <a:pt x="5429" y="226"/>
                  <a:pt x="5436" y="225"/>
                  <a:pt x="5443" y="2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Picture Placeholder 5">
            <a:extLst>
              <a:ext uri="{FF2B5EF4-FFF2-40B4-BE49-F238E27FC236}">
                <a16:creationId xmlns:a16="http://schemas.microsoft.com/office/drawing/2014/main" id="{EF3AECD9-0D77-C729-5B9B-97B2FFC4B3F3}"/>
              </a:ext>
            </a:extLst>
          </p:cNvPr>
          <p:cNvSpPr>
            <a:spLocks noGrp="1"/>
          </p:cNvSpPr>
          <p:nvPr>
            <p:ph type="pic" sz="quarter" idx="11"/>
          </p:nvPr>
        </p:nvSpPr>
        <p:spPr>
          <a:xfrm>
            <a:off x="6231674" y="2231788"/>
            <a:ext cx="3452075" cy="3422331"/>
          </a:xfrm>
          <a:prstGeom prst="rect">
            <a:avLst/>
          </a:prstGeom>
        </p:spPr>
        <p:txBody>
          <a:bodyPr/>
          <a:lstStyle>
            <a:lvl1pPr marL="0" indent="0">
              <a:buNone/>
              <a:defRPr/>
            </a:lvl1pPr>
          </a:lstStyle>
          <a:p>
            <a:r>
              <a:rPr lang="en-GB" dirty="0"/>
              <a:t>Click icon to add picture</a:t>
            </a:r>
          </a:p>
        </p:txBody>
      </p:sp>
      <p:sp>
        <p:nvSpPr>
          <p:cNvPr id="3" name="TextBox 2">
            <a:extLst>
              <a:ext uri="{FF2B5EF4-FFF2-40B4-BE49-F238E27FC236}">
                <a16:creationId xmlns:a16="http://schemas.microsoft.com/office/drawing/2014/main" id="{DACB9304-B3AA-A6F3-6B97-67DB7270D3D8}"/>
              </a:ext>
            </a:extLst>
          </p:cNvPr>
          <p:cNvSpPr txBox="1"/>
          <p:nvPr userDrawn="1"/>
        </p:nvSpPr>
        <p:spPr>
          <a:xfrm>
            <a:off x="8252460" y="367838"/>
            <a:ext cx="881266"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bg1"/>
                </a:solidFill>
                <a:latin typeface="+mn-lt"/>
              </a:rPr>
              <a:t>rapleys.com</a:t>
            </a:r>
          </a:p>
        </p:txBody>
      </p:sp>
      <p:sp>
        <p:nvSpPr>
          <p:cNvPr id="7" name="TextBox 6">
            <a:extLst>
              <a:ext uri="{FF2B5EF4-FFF2-40B4-BE49-F238E27FC236}">
                <a16:creationId xmlns:a16="http://schemas.microsoft.com/office/drawing/2014/main" id="{DE6F6127-37E8-AEE3-6A41-8B01FC1AC202}"/>
              </a:ext>
            </a:extLst>
          </p:cNvPr>
          <p:cNvSpPr txBox="1"/>
          <p:nvPr userDrawn="1"/>
        </p:nvSpPr>
        <p:spPr>
          <a:xfrm>
            <a:off x="8252460" y="539288"/>
            <a:ext cx="1078910"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bg1"/>
                </a:solidFill>
                <a:latin typeface="+mn-lt"/>
              </a:rPr>
              <a:t>0370 777 6292</a:t>
            </a:r>
          </a:p>
        </p:txBody>
      </p:sp>
      <p:sp>
        <p:nvSpPr>
          <p:cNvPr id="8" name="Subtitle 2">
            <a:extLst>
              <a:ext uri="{FF2B5EF4-FFF2-40B4-BE49-F238E27FC236}">
                <a16:creationId xmlns:a16="http://schemas.microsoft.com/office/drawing/2014/main" id="{5510D563-0E26-C0ED-4F1C-FFBD0BF2F48F}"/>
              </a:ext>
            </a:extLst>
          </p:cNvPr>
          <p:cNvSpPr txBox="1">
            <a:spLocks/>
          </p:cNvSpPr>
          <p:nvPr userDrawn="1"/>
        </p:nvSpPr>
        <p:spPr>
          <a:xfrm>
            <a:off x="418072" y="3070403"/>
            <a:ext cx="4473967" cy="265316"/>
          </a:xfrm>
          <a:prstGeom prst="rect">
            <a:avLst/>
          </a:prstGeom>
        </p:spPr>
        <p:txBody>
          <a:bodyPr wrap="square" lIns="0" tIns="0" rIns="0" bIns="0">
            <a:noAutofit/>
          </a:bodyPr>
          <a:lstStyle>
            <a:lvl1pPr marL="0" indent="0" algn="l" defTabSz="666722" rtl="0" eaLnBrk="1" fontAlgn="t" latinLnBrk="0" hangingPunct="1">
              <a:lnSpc>
                <a:spcPct val="114000"/>
              </a:lnSpc>
              <a:spcBef>
                <a:spcPts val="729"/>
              </a:spcBef>
              <a:buFont typeface="Arial" panose="020B0604020202020204" pitchFamily="34" charset="0"/>
              <a:buNone/>
              <a:defRPr sz="3200" b="0" i="0" kern="1200">
                <a:solidFill>
                  <a:schemeClr val="accent1"/>
                </a:solidFill>
                <a:latin typeface="+mn-lt"/>
                <a:ea typeface="+mn-ea"/>
                <a:cs typeface="Canaccord Effra" panose="020B0603020203020204" pitchFamily="34" charset="0"/>
              </a:defRPr>
            </a:lvl1pPr>
            <a:lvl2pPr marL="333361" indent="0" algn="ctr" defTabSz="666722" rtl="0" eaLnBrk="1" latinLnBrk="0" hangingPunct="1">
              <a:lnSpc>
                <a:spcPct val="90000"/>
              </a:lnSpc>
              <a:spcBef>
                <a:spcPts val="365"/>
              </a:spcBef>
              <a:buFont typeface="Arial" panose="020B0604020202020204" pitchFamily="34" charset="0"/>
              <a:buNone/>
              <a:defRPr sz="1458" kern="1200">
                <a:solidFill>
                  <a:schemeClr val="tx1"/>
                </a:solidFill>
                <a:latin typeface="+mn-lt"/>
                <a:ea typeface="+mn-ea"/>
                <a:cs typeface="+mn-cs"/>
              </a:defRPr>
            </a:lvl2pPr>
            <a:lvl3pPr marL="666722" indent="0" algn="ctr" defTabSz="666722" rtl="0" eaLnBrk="1" latinLnBrk="0" hangingPunct="1">
              <a:lnSpc>
                <a:spcPct val="90000"/>
              </a:lnSpc>
              <a:spcBef>
                <a:spcPts val="365"/>
              </a:spcBef>
              <a:buFont typeface="Arial" panose="020B0604020202020204" pitchFamily="34" charset="0"/>
              <a:buNone/>
              <a:defRPr sz="1313" kern="1200">
                <a:solidFill>
                  <a:schemeClr val="tx1"/>
                </a:solidFill>
                <a:latin typeface="+mn-lt"/>
                <a:ea typeface="+mn-ea"/>
                <a:cs typeface="+mn-cs"/>
              </a:defRPr>
            </a:lvl3pPr>
            <a:lvl4pPr marL="1000082"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4pPr>
            <a:lvl5pPr marL="133344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5pPr>
            <a:lvl6pPr marL="166680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6pPr>
            <a:lvl7pPr marL="2000164"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7pPr>
            <a:lvl8pPr marL="2333525"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8pPr>
            <a:lvl9pPr marL="2666886"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9pPr>
          </a:lstStyle>
          <a:p>
            <a:pPr>
              <a:spcAft>
                <a:spcPts val="0"/>
              </a:spcAft>
            </a:pPr>
            <a:r>
              <a:rPr lang="en-US" sz="1300" dirty="0"/>
              <a:t>Enter address line 1</a:t>
            </a:r>
          </a:p>
        </p:txBody>
      </p:sp>
      <p:sp>
        <p:nvSpPr>
          <p:cNvPr id="9" name="Subtitle 2">
            <a:extLst>
              <a:ext uri="{FF2B5EF4-FFF2-40B4-BE49-F238E27FC236}">
                <a16:creationId xmlns:a16="http://schemas.microsoft.com/office/drawing/2014/main" id="{87AC7F2B-C561-9786-0BF0-358A77015EE8}"/>
              </a:ext>
            </a:extLst>
          </p:cNvPr>
          <p:cNvSpPr txBox="1">
            <a:spLocks/>
          </p:cNvSpPr>
          <p:nvPr userDrawn="1"/>
        </p:nvSpPr>
        <p:spPr>
          <a:xfrm>
            <a:off x="418072" y="3294796"/>
            <a:ext cx="4473967" cy="265316"/>
          </a:xfrm>
          <a:prstGeom prst="rect">
            <a:avLst/>
          </a:prstGeom>
        </p:spPr>
        <p:txBody>
          <a:bodyPr wrap="square" lIns="0" tIns="0" rIns="0" bIns="0">
            <a:noAutofit/>
          </a:bodyPr>
          <a:lstStyle>
            <a:lvl1pPr marL="0" indent="0" algn="l" defTabSz="666722" rtl="0" eaLnBrk="1" fontAlgn="t" latinLnBrk="0" hangingPunct="1">
              <a:lnSpc>
                <a:spcPct val="114000"/>
              </a:lnSpc>
              <a:spcBef>
                <a:spcPts val="729"/>
              </a:spcBef>
              <a:buFont typeface="Arial" panose="020B0604020202020204" pitchFamily="34" charset="0"/>
              <a:buNone/>
              <a:defRPr sz="3200" b="0" i="0" kern="1200">
                <a:solidFill>
                  <a:schemeClr val="accent1"/>
                </a:solidFill>
                <a:latin typeface="+mn-lt"/>
                <a:ea typeface="+mn-ea"/>
                <a:cs typeface="Canaccord Effra" panose="020B0603020203020204" pitchFamily="34" charset="0"/>
              </a:defRPr>
            </a:lvl1pPr>
            <a:lvl2pPr marL="333361" indent="0" algn="ctr" defTabSz="666722" rtl="0" eaLnBrk="1" latinLnBrk="0" hangingPunct="1">
              <a:lnSpc>
                <a:spcPct val="90000"/>
              </a:lnSpc>
              <a:spcBef>
                <a:spcPts val="365"/>
              </a:spcBef>
              <a:buFont typeface="Arial" panose="020B0604020202020204" pitchFamily="34" charset="0"/>
              <a:buNone/>
              <a:defRPr sz="1458" kern="1200">
                <a:solidFill>
                  <a:schemeClr val="tx1"/>
                </a:solidFill>
                <a:latin typeface="+mn-lt"/>
                <a:ea typeface="+mn-ea"/>
                <a:cs typeface="+mn-cs"/>
              </a:defRPr>
            </a:lvl2pPr>
            <a:lvl3pPr marL="666722" indent="0" algn="ctr" defTabSz="666722" rtl="0" eaLnBrk="1" latinLnBrk="0" hangingPunct="1">
              <a:lnSpc>
                <a:spcPct val="90000"/>
              </a:lnSpc>
              <a:spcBef>
                <a:spcPts val="365"/>
              </a:spcBef>
              <a:buFont typeface="Arial" panose="020B0604020202020204" pitchFamily="34" charset="0"/>
              <a:buNone/>
              <a:defRPr sz="1313" kern="1200">
                <a:solidFill>
                  <a:schemeClr val="tx1"/>
                </a:solidFill>
                <a:latin typeface="+mn-lt"/>
                <a:ea typeface="+mn-ea"/>
                <a:cs typeface="+mn-cs"/>
              </a:defRPr>
            </a:lvl3pPr>
            <a:lvl4pPr marL="1000082"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4pPr>
            <a:lvl5pPr marL="133344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5pPr>
            <a:lvl6pPr marL="166680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6pPr>
            <a:lvl7pPr marL="2000164"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7pPr>
            <a:lvl8pPr marL="2333525"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8pPr>
            <a:lvl9pPr marL="2666886"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9pPr>
          </a:lstStyle>
          <a:p>
            <a:pPr>
              <a:spcAft>
                <a:spcPts val="0"/>
              </a:spcAft>
            </a:pPr>
            <a:r>
              <a:rPr lang="en-US" sz="1300" dirty="0"/>
              <a:t>Enter address line 2</a:t>
            </a:r>
          </a:p>
        </p:txBody>
      </p:sp>
      <p:sp>
        <p:nvSpPr>
          <p:cNvPr id="10" name="Freeform 9">
            <a:extLst>
              <a:ext uri="{FF2B5EF4-FFF2-40B4-BE49-F238E27FC236}">
                <a16:creationId xmlns:a16="http://schemas.microsoft.com/office/drawing/2014/main" id="{2C8FF8B4-09DF-95B0-ABD8-AFA8EEA2A7D2}"/>
              </a:ext>
            </a:extLst>
          </p:cNvPr>
          <p:cNvSpPr>
            <a:spLocks noChangeAspect="1" noEditPoints="1"/>
          </p:cNvSpPr>
          <p:nvPr userDrawn="1"/>
        </p:nvSpPr>
        <p:spPr bwMode="auto">
          <a:xfrm>
            <a:off x="4800007" y="4245003"/>
            <a:ext cx="1431666" cy="1409116"/>
          </a:xfrm>
          <a:custGeom>
            <a:avLst/>
            <a:gdLst>
              <a:gd name="T0" fmla="*/ 4080 w 4762"/>
              <a:gd name="T1" fmla="*/ 3243 h 4687"/>
              <a:gd name="T2" fmla="*/ 2481 w 4762"/>
              <a:gd name="T3" fmla="*/ 3243 h 4687"/>
              <a:gd name="T4" fmla="*/ 2481 w 4762"/>
              <a:gd name="T5" fmla="*/ 2444 h 4687"/>
              <a:gd name="T6" fmla="*/ 4080 w 4762"/>
              <a:gd name="T7" fmla="*/ 2444 h 4687"/>
              <a:gd name="T8" fmla="*/ 4080 w 4762"/>
              <a:gd name="T9" fmla="*/ 3243 h 4687"/>
              <a:gd name="T10" fmla="*/ 3080 w 4762"/>
              <a:gd name="T11" fmla="*/ 2243 h 4687"/>
              <a:gd name="T12" fmla="*/ 1481 w 4762"/>
              <a:gd name="T13" fmla="*/ 2243 h 4687"/>
              <a:gd name="T14" fmla="*/ 1481 w 4762"/>
              <a:gd name="T15" fmla="*/ 1444 h 4687"/>
              <a:gd name="T16" fmla="*/ 3080 w 4762"/>
              <a:gd name="T17" fmla="*/ 1444 h 4687"/>
              <a:gd name="T18" fmla="*/ 3080 w 4762"/>
              <a:gd name="T19" fmla="*/ 2243 h 4687"/>
              <a:gd name="T20" fmla="*/ 683 w 4762"/>
              <a:gd name="T21" fmla="*/ 2444 h 4687"/>
              <a:gd name="T22" fmla="*/ 2281 w 4762"/>
              <a:gd name="T23" fmla="*/ 2444 h 4687"/>
              <a:gd name="T24" fmla="*/ 2281 w 4762"/>
              <a:gd name="T25" fmla="*/ 3243 h 4687"/>
              <a:gd name="T26" fmla="*/ 683 w 4762"/>
              <a:gd name="T27" fmla="*/ 3243 h 4687"/>
              <a:gd name="T28" fmla="*/ 683 w 4762"/>
              <a:gd name="T29" fmla="*/ 2444 h 4687"/>
              <a:gd name="T30" fmla="*/ 4762 w 4762"/>
              <a:gd name="T31" fmla="*/ 0 h 4687"/>
              <a:gd name="T32" fmla="*/ 0 w 4762"/>
              <a:gd name="T33" fmla="*/ 0 h 4687"/>
              <a:gd name="T34" fmla="*/ 0 w 4762"/>
              <a:gd name="T35" fmla="*/ 4687 h 4687"/>
              <a:gd name="T36" fmla="*/ 4762 w 4762"/>
              <a:gd name="T37" fmla="*/ 4687 h 4687"/>
              <a:gd name="T38" fmla="*/ 4762 w 4762"/>
              <a:gd name="T39" fmla="*/ 0 h 4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2" h="4687">
                <a:moveTo>
                  <a:pt x="4080" y="3243"/>
                </a:moveTo>
                <a:lnTo>
                  <a:pt x="2481" y="3243"/>
                </a:lnTo>
                <a:lnTo>
                  <a:pt x="2481" y="2444"/>
                </a:lnTo>
                <a:lnTo>
                  <a:pt x="4080" y="2444"/>
                </a:lnTo>
                <a:lnTo>
                  <a:pt x="4080" y="3243"/>
                </a:lnTo>
                <a:close/>
                <a:moveTo>
                  <a:pt x="3080" y="2243"/>
                </a:moveTo>
                <a:lnTo>
                  <a:pt x="1481" y="2243"/>
                </a:lnTo>
                <a:lnTo>
                  <a:pt x="1481" y="1444"/>
                </a:lnTo>
                <a:lnTo>
                  <a:pt x="3080" y="1444"/>
                </a:lnTo>
                <a:lnTo>
                  <a:pt x="3080" y="2243"/>
                </a:lnTo>
                <a:close/>
                <a:moveTo>
                  <a:pt x="683" y="2444"/>
                </a:moveTo>
                <a:lnTo>
                  <a:pt x="2281" y="2444"/>
                </a:lnTo>
                <a:lnTo>
                  <a:pt x="2281" y="3243"/>
                </a:lnTo>
                <a:lnTo>
                  <a:pt x="683" y="3243"/>
                </a:lnTo>
                <a:lnTo>
                  <a:pt x="683" y="2444"/>
                </a:lnTo>
                <a:close/>
                <a:moveTo>
                  <a:pt x="4762" y="0"/>
                </a:moveTo>
                <a:lnTo>
                  <a:pt x="0" y="0"/>
                </a:lnTo>
                <a:lnTo>
                  <a:pt x="0" y="4687"/>
                </a:lnTo>
                <a:lnTo>
                  <a:pt x="4762" y="4687"/>
                </a:lnTo>
                <a:lnTo>
                  <a:pt x="476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TextBox 11">
            <a:extLst>
              <a:ext uri="{FF2B5EF4-FFF2-40B4-BE49-F238E27FC236}">
                <a16:creationId xmlns:a16="http://schemas.microsoft.com/office/drawing/2014/main" id="{45DBB714-8498-EA58-9E57-23B865C6CBBC}"/>
              </a:ext>
            </a:extLst>
          </p:cNvPr>
          <p:cNvSpPr txBox="1"/>
          <p:nvPr userDrawn="1"/>
        </p:nvSpPr>
        <p:spPr>
          <a:xfrm>
            <a:off x="418072" y="5991845"/>
            <a:ext cx="1127438"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tx1"/>
                </a:solidFill>
              </a:rPr>
              <a:t>Contact</a:t>
            </a:r>
          </a:p>
        </p:txBody>
      </p:sp>
      <p:sp>
        <p:nvSpPr>
          <p:cNvPr id="15" name="Text Placeholder 45">
            <a:extLst>
              <a:ext uri="{FF2B5EF4-FFF2-40B4-BE49-F238E27FC236}">
                <a16:creationId xmlns:a16="http://schemas.microsoft.com/office/drawing/2014/main" id="{C5108ADB-B918-6999-AF81-0906B1BD081B}"/>
              </a:ext>
            </a:extLst>
          </p:cNvPr>
          <p:cNvSpPr>
            <a:spLocks noGrp="1"/>
          </p:cNvSpPr>
          <p:nvPr>
            <p:ph type="body" sz="quarter" idx="17" hasCustomPrompt="1"/>
          </p:nvPr>
        </p:nvSpPr>
        <p:spPr>
          <a:xfrm>
            <a:off x="418072" y="6134394"/>
            <a:ext cx="2202041" cy="157817"/>
          </a:xfrm>
          <a:prstGeom prst="rect">
            <a:avLst/>
          </a:prstGeom>
        </p:spPr>
        <p:txBody>
          <a:bodyPr vert="horz" lIns="0" tIns="0" rIns="0" bIns="0" rtlCol="0" anchor="t" anchorCtr="0">
            <a:noAutofit/>
          </a:bodyPr>
          <a:lstStyle>
            <a:lvl1pPr marL="0" indent="0">
              <a:buNone/>
              <a:defRPr lang="en-GB" sz="1000" dirty="0">
                <a:solidFill>
                  <a:schemeClr val="tx1"/>
                </a:solidFill>
                <a:ea typeface="+mj-ea"/>
                <a:cs typeface="+mj-cs"/>
              </a:defRPr>
            </a:lvl1pPr>
          </a:lstStyle>
          <a:p>
            <a:pPr marL="4769" lvl="0" indent="-171450">
              <a:spcBef>
                <a:spcPct val="0"/>
              </a:spcBef>
            </a:pPr>
            <a:r>
              <a:rPr lang="en-US" dirty="0"/>
              <a:t>Enter name and number</a:t>
            </a:r>
            <a:endParaRPr lang="en-GB" dirty="0"/>
          </a:p>
        </p:txBody>
      </p:sp>
      <p:sp>
        <p:nvSpPr>
          <p:cNvPr id="16" name="Text Placeholder 45">
            <a:extLst>
              <a:ext uri="{FF2B5EF4-FFF2-40B4-BE49-F238E27FC236}">
                <a16:creationId xmlns:a16="http://schemas.microsoft.com/office/drawing/2014/main" id="{B8ADC6CF-DD8A-0C12-A6A2-30650B54021E}"/>
              </a:ext>
            </a:extLst>
          </p:cNvPr>
          <p:cNvSpPr>
            <a:spLocks noGrp="1"/>
          </p:cNvSpPr>
          <p:nvPr>
            <p:ph type="body" sz="quarter" idx="18" hasCustomPrompt="1"/>
          </p:nvPr>
        </p:nvSpPr>
        <p:spPr>
          <a:xfrm>
            <a:off x="418072" y="6301081"/>
            <a:ext cx="2202041" cy="157817"/>
          </a:xfrm>
          <a:prstGeom prst="rect">
            <a:avLst/>
          </a:prstGeom>
        </p:spPr>
        <p:txBody>
          <a:bodyPr vert="horz" lIns="0" tIns="0" rIns="0" bIns="0" rtlCol="0" anchor="t" anchorCtr="0">
            <a:noAutofit/>
          </a:bodyPr>
          <a:lstStyle>
            <a:lvl1pPr marL="0" indent="0">
              <a:buNone/>
              <a:defRPr lang="en-GB" sz="1000" dirty="0">
                <a:solidFill>
                  <a:schemeClr val="tx1"/>
                </a:solidFill>
                <a:ea typeface="+mj-ea"/>
                <a:cs typeface="+mj-cs"/>
              </a:defRPr>
            </a:lvl1pPr>
          </a:lstStyle>
          <a:p>
            <a:pPr marL="4769" lvl="0" indent="-171450">
              <a:spcBef>
                <a:spcPct val="0"/>
              </a:spcBef>
            </a:pPr>
            <a:r>
              <a:rPr lang="en-US" dirty="0"/>
              <a:t>Enter email</a:t>
            </a:r>
            <a:endParaRPr lang="en-GB" dirty="0"/>
          </a:p>
        </p:txBody>
      </p:sp>
      <p:sp>
        <p:nvSpPr>
          <p:cNvPr id="17" name="Text Placeholder 45">
            <a:extLst>
              <a:ext uri="{FF2B5EF4-FFF2-40B4-BE49-F238E27FC236}">
                <a16:creationId xmlns:a16="http://schemas.microsoft.com/office/drawing/2014/main" id="{285C289A-66F2-5D85-1FB5-A706D2D63CAF}"/>
              </a:ext>
            </a:extLst>
          </p:cNvPr>
          <p:cNvSpPr>
            <a:spLocks noGrp="1"/>
          </p:cNvSpPr>
          <p:nvPr>
            <p:ph type="body" sz="quarter" idx="23" hasCustomPrompt="1"/>
          </p:nvPr>
        </p:nvSpPr>
        <p:spPr>
          <a:xfrm>
            <a:off x="2758840" y="6134394"/>
            <a:ext cx="2202041" cy="157817"/>
          </a:xfrm>
          <a:prstGeom prst="rect">
            <a:avLst/>
          </a:prstGeom>
        </p:spPr>
        <p:txBody>
          <a:bodyPr vert="horz" lIns="0" tIns="0" rIns="0" bIns="0" rtlCol="0" anchor="t" anchorCtr="0">
            <a:noAutofit/>
          </a:bodyPr>
          <a:lstStyle>
            <a:lvl1pPr marL="0" indent="0">
              <a:buNone/>
              <a:defRPr lang="en-GB" sz="1000" dirty="0">
                <a:solidFill>
                  <a:schemeClr val="tx1"/>
                </a:solidFill>
                <a:ea typeface="+mj-ea"/>
                <a:cs typeface="+mj-cs"/>
              </a:defRPr>
            </a:lvl1pPr>
          </a:lstStyle>
          <a:p>
            <a:pPr marL="4769" lvl="0" indent="-171450">
              <a:spcBef>
                <a:spcPct val="0"/>
              </a:spcBef>
            </a:pPr>
            <a:r>
              <a:rPr lang="en-US" dirty="0"/>
              <a:t>Enter name and number</a:t>
            </a:r>
            <a:endParaRPr lang="en-GB" dirty="0"/>
          </a:p>
        </p:txBody>
      </p:sp>
      <p:sp>
        <p:nvSpPr>
          <p:cNvPr id="18" name="Text Placeholder 45">
            <a:extLst>
              <a:ext uri="{FF2B5EF4-FFF2-40B4-BE49-F238E27FC236}">
                <a16:creationId xmlns:a16="http://schemas.microsoft.com/office/drawing/2014/main" id="{3811375E-F02C-9B76-03BE-36EBA3538177}"/>
              </a:ext>
            </a:extLst>
          </p:cNvPr>
          <p:cNvSpPr>
            <a:spLocks noGrp="1"/>
          </p:cNvSpPr>
          <p:nvPr>
            <p:ph type="body" sz="quarter" idx="24" hasCustomPrompt="1"/>
          </p:nvPr>
        </p:nvSpPr>
        <p:spPr>
          <a:xfrm>
            <a:off x="2758840" y="6301081"/>
            <a:ext cx="2202041" cy="157817"/>
          </a:xfrm>
          <a:prstGeom prst="rect">
            <a:avLst/>
          </a:prstGeom>
        </p:spPr>
        <p:txBody>
          <a:bodyPr vert="horz" lIns="0" tIns="0" rIns="0" bIns="0" rtlCol="0" anchor="t" anchorCtr="0">
            <a:noAutofit/>
          </a:bodyPr>
          <a:lstStyle>
            <a:lvl1pPr marL="0" indent="0">
              <a:buNone/>
              <a:defRPr lang="en-GB" sz="1000" dirty="0">
                <a:solidFill>
                  <a:schemeClr val="tx1"/>
                </a:solidFill>
                <a:ea typeface="+mj-ea"/>
                <a:cs typeface="+mj-cs"/>
              </a:defRPr>
            </a:lvl1pPr>
          </a:lstStyle>
          <a:p>
            <a:pPr marL="4769" lvl="0" indent="-171450">
              <a:spcBef>
                <a:spcPct val="0"/>
              </a:spcBef>
            </a:pPr>
            <a:r>
              <a:rPr lang="en-US" dirty="0"/>
              <a:t>Enter email</a:t>
            </a:r>
            <a:endParaRPr lang="en-GB" dirty="0"/>
          </a:p>
        </p:txBody>
      </p:sp>
      <p:grpSp>
        <p:nvGrpSpPr>
          <p:cNvPr id="26" name="Group 25">
            <a:extLst>
              <a:ext uri="{FF2B5EF4-FFF2-40B4-BE49-F238E27FC236}">
                <a16:creationId xmlns:a16="http://schemas.microsoft.com/office/drawing/2014/main" id="{E0E9CF16-51B7-38CA-06D3-C8E1C233D78A}"/>
              </a:ext>
            </a:extLst>
          </p:cNvPr>
          <p:cNvGrpSpPr/>
          <p:nvPr userDrawn="1"/>
        </p:nvGrpSpPr>
        <p:grpSpPr>
          <a:xfrm>
            <a:off x="5783306" y="1784350"/>
            <a:ext cx="448369" cy="447438"/>
            <a:chOff x="-3349625" y="5038726"/>
            <a:chExt cx="3059112" cy="3052762"/>
          </a:xfrm>
          <a:solidFill>
            <a:schemeClr val="accent1"/>
          </a:solidFill>
        </p:grpSpPr>
        <p:sp>
          <p:nvSpPr>
            <p:cNvPr id="27" name="Freeform 5">
              <a:extLst>
                <a:ext uri="{FF2B5EF4-FFF2-40B4-BE49-F238E27FC236}">
                  <a16:creationId xmlns:a16="http://schemas.microsoft.com/office/drawing/2014/main" id="{A682A5AB-FBD3-B4B0-64C5-F9D41BEFD8C1}"/>
                </a:ext>
              </a:extLst>
            </p:cNvPr>
            <p:cNvSpPr>
              <a:spLocks/>
            </p:cNvSpPr>
            <p:nvPr userDrawn="1"/>
          </p:nvSpPr>
          <p:spPr bwMode="auto">
            <a:xfrm>
              <a:off x="-3349625" y="5038726"/>
              <a:ext cx="3059112" cy="3052762"/>
            </a:xfrm>
            <a:custGeom>
              <a:avLst/>
              <a:gdLst>
                <a:gd name="T0" fmla="*/ 0 w 3399"/>
                <a:gd name="T1" fmla="*/ 0 h 3392"/>
                <a:gd name="T2" fmla="*/ 0 w 3399"/>
                <a:gd name="T3" fmla="*/ 3392 h 3392"/>
                <a:gd name="T4" fmla="*/ 1693 w 3399"/>
                <a:gd name="T5" fmla="*/ 3392 h 3392"/>
                <a:gd name="T6" fmla="*/ 531 w 3399"/>
                <a:gd name="T7" fmla="*/ 1201 h 3392"/>
                <a:gd name="T8" fmla="*/ 1700 w 3399"/>
                <a:gd name="T9" fmla="*/ 34 h 3392"/>
                <a:gd name="T10" fmla="*/ 2869 w 3399"/>
                <a:gd name="T11" fmla="*/ 1201 h 3392"/>
                <a:gd name="T12" fmla="*/ 1707 w 3399"/>
                <a:gd name="T13" fmla="*/ 3392 h 3392"/>
                <a:gd name="T14" fmla="*/ 3399 w 3399"/>
                <a:gd name="T15" fmla="*/ 3392 h 3392"/>
                <a:gd name="T16" fmla="*/ 3399 w 3399"/>
                <a:gd name="T17" fmla="*/ 0 h 3392"/>
                <a:gd name="T18" fmla="*/ 0 w 3399"/>
                <a:gd name="T19" fmla="*/ 0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3392">
                  <a:moveTo>
                    <a:pt x="0" y="0"/>
                  </a:moveTo>
                  <a:cubicBezTo>
                    <a:pt x="0" y="3392"/>
                    <a:pt x="0" y="3392"/>
                    <a:pt x="0" y="3392"/>
                  </a:cubicBezTo>
                  <a:cubicBezTo>
                    <a:pt x="1693" y="3392"/>
                    <a:pt x="1693" y="3392"/>
                    <a:pt x="1693" y="3392"/>
                  </a:cubicBezTo>
                  <a:cubicBezTo>
                    <a:pt x="1296" y="2790"/>
                    <a:pt x="531" y="1691"/>
                    <a:pt x="531" y="1201"/>
                  </a:cubicBezTo>
                  <a:cubicBezTo>
                    <a:pt x="531" y="556"/>
                    <a:pt x="1054" y="34"/>
                    <a:pt x="1700" y="34"/>
                  </a:cubicBezTo>
                  <a:cubicBezTo>
                    <a:pt x="2346" y="34"/>
                    <a:pt x="2869" y="556"/>
                    <a:pt x="2869" y="1201"/>
                  </a:cubicBezTo>
                  <a:cubicBezTo>
                    <a:pt x="2869" y="1691"/>
                    <a:pt x="2104" y="2790"/>
                    <a:pt x="1707" y="3392"/>
                  </a:cubicBezTo>
                  <a:cubicBezTo>
                    <a:pt x="3399" y="3392"/>
                    <a:pt x="3399" y="3392"/>
                    <a:pt x="3399" y="3392"/>
                  </a:cubicBezTo>
                  <a:cubicBezTo>
                    <a:pt x="3399" y="0"/>
                    <a:pt x="3399" y="0"/>
                    <a:pt x="339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6">
              <a:extLst>
                <a:ext uri="{FF2B5EF4-FFF2-40B4-BE49-F238E27FC236}">
                  <a16:creationId xmlns:a16="http://schemas.microsoft.com/office/drawing/2014/main" id="{B3218436-AE05-A909-DF28-1B29D7F64A1E}"/>
                </a:ext>
              </a:extLst>
            </p:cNvPr>
            <p:cNvSpPr>
              <a:spLocks noChangeArrowheads="1"/>
            </p:cNvSpPr>
            <p:nvPr userDrawn="1"/>
          </p:nvSpPr>
          <p:spPr bwMode="auto">
            <a:xfrm>
              <a:off x="-2276475" y="5664200"/>
              <a:ext cx="912812" cy="911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0" name="Picture Placeholder 29">
            <a:extLst>
              <a:ext uri="{FF2B5EF4-FFF2-40B4-BE49-F238E27FC236}">
                <a16:creationId xmlns:a16="http://schemas.microsoft.com/office/drawing/2014/main" id="{80580C86-F85F-8896-81BD-062216FD0329}"/>
              </a:ext>
            </a:extLst>
          </p:cNvPr>
          <p:cNvSpPr>
            <a:spLocks noGrp="1"/>
          </p:cNvSpPr>
          <p:nvPr>
            <p:ph type="pic" sz="quarter" idx="25" hasCustomPrompt="1"/>
          </p:nvPr>
        </p:nvSpPr>
        <p:spPr>
          <a:xfrm>
            <a:off x="7956550" y="1206500"/>
            <a:ext cx="1206500" cy="831850"/>
          </a:xfrm>
          <a:prstGeom prst="rect">
            <a:avLst/>
          </a:prstGeom>
        </p:spPr>
        <p:txBody>
          <a:bodyPr anchor="ctr"/>
          <a:lstStyle>
            <a:lvl1pPr marL="0" indent="0" algn="ctr">
              <a:buNone/>
              <a:defRPr sz="1600"/>
            </a:lvl1pPr>
          </a:lstStyle>
          <a:p>
            <a:r>
              <a:rPr lang="en-GB" dirty="0"/>
              <a:t>Client logo</a:t>
            </a:r>
          </a:p>
        </p:txBody>
      </p:sp>
      <p:sp>
        <p:nvSpPr>
          <p:cNvPr id="32" name="Subtitle 2">
            <a:extLst>
              <a:ext uri="{FF2B5EF4-FFF2-40B4-BE49-F238E27FC236}">
                <a16:creationId xmlns:a16="http://schemas.microsoft.com/office/drawing/2014/main" id="{B7973641-F322-A94D-102E-23CD0CB3CD35}"/>
              </a:ext>
            </a:extLst>
          </p:cNvPr>
          <p:cNvSpPr txBox="1">
            <a:spLocks/>
          </p:cNvSpPr>
          <p:nvPr userDrawn="1"/>
        </p:nvSpPr>
        <p:spPr>
          <a:xfrm>
            <a:off x="418072" y="3923214"/>
            <a:ext cx="4473967" cy="265316"/>
          </a:xfrm>
          <a:prstGeom prst="rect">
            <a:avLst/>
          </a:prstGeom>
        </p:spPr>
        <p:txBody>
          <a:bodyPr wrap="square" lIns="0" tIns="0" rIns="0" bIns="0">
            <a:noAutofit/>
          </a:bodyPr>
          <a:lstStyle>
            <a:lvl1pPr marL="0" indent="0" algn="l" defTabSz="666722" rtl="0" eaLnBrk="1" fontAlgn="t" latinLnBrk="0" hangingPunct="1">
              <a:lnSpc>
                <a:spcPct val="114000"/>
              </a:lnSpc>
              <a:spcBef>
                <a:spcPts val="729"/>
              </a:spcBef>
              <a:buFont typeface="Arial" panose="020B0604020202020204" pitchFamily="34" charset="0"/>
              <a:buNone/>
              <a:defRPr sz="3200" b="0" i="0" kern="1200">
                <a:solidFill>
                  <a:schemeClr val="accent1"/>
                </a:solidFill>
                <a:latin typeface="+mn-lt"/>
                <a:ea typeface="+mn-ea"/>
                <a:cs typeface="Canaccord Effra" panose="020B0603020203020204" pitchFamily="34" charset="0"/>
              </a:defRPr>
            </a:lvl1pPr>
            <a:lvl2pPr marL="333361" indent="0" algn="ctr" defTabSz="666722" rtl="0" eaLnBrk="1" latinLnBrk="0" hangingPunct="1">
              <a:lnSpc>
                <a:spcPct val="90000"/>
              </a:lnSpc>
              <a:spcBef>
                <a:spcPts val="365"/>
              </a:spcBef>
              <a:buFont typeface="Arial" panose="020B0604020202020204" pitchFamily="34" charset="0"/>
              <a:buNone/>
              <a:defRPr sz="1458" kern="1200">
                <a:solidFill>
                  <a:schemeClr val="tx1"/>
                </a:solidFill>
                <a:latin typeface="+mn-lt"/>
                <a:ea typeface="+mn-ea"/>
                <a:cs typeface="+mn-cs"/>
              </a:defRPr>
            </a:lvl2pPr>
            <a:lvl3pPr marL="666722" indent="0" algn="ctr" defTabSz="666722" rtl="0" eaLnBrk="1" latinLnBrk="0" hangingPunct="1">
              <a:lnSpc>
                <a:spcPct val="90000"/>
              </a:lnSpc>
              <a:spcBef>
                <a:spcPts val="365"/>
              </a:spcBef>
              <a:buFont typeface="Arial" panose="020B0604020202020204" pitchFamily="34" charset="0"/>
              <a:buNone/>
              <a:defRPr sz="1313" kern="1200">
                <a:solidFill>
                  <a:schemeClr val="tx1"/>
                </a:solidFill>
                <a:latin typeface="+mn-lt"/>
                <a:ea typeface="+mn-ea"/>
                <a:cs typeface="+mn-cs"/>
              </a:defRPr>
            </a:lvl3pPr>
            <a:lvl4pPr marL="1000082"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4pPr>
            <a:lvl5pPr marL="133344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5pPr>
            <a:lvl6pPr marL="166680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6pPr>
            <a:lvl7pPr marL="2000164"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7pPr>
            <a:lvl8pPr marL="2333525"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8pPr>
            <a:lvl9pPr marL="2666886"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9pPr>
          </a:lstStyle>
          <a:p>
            <a:pPr>
              <a:spcBef>
                <a:spcPts val="0"/>
              </a:spcBef>
              <a:spcAft>
                <a:spcPts val="0"/>
              </a:spcAft>
            </a:pPr>
            <a:r>
              <a:rPr lang="en-US" sz="1200" dirty="0">
                <a:latin typeface="+mj-lt"/>
              </a:rPr>
              <a:t>Key information</a:t>
            </a:r>
          </a:p>
        </p:txBody>
      </p:sp>
      <p:sp>
        <p:nvSpPr>
          <p:cNvPr id="34" name="Text Placeholder 33">
            <a:extLst>
              <a:ext uri="{FF2B5EF4-FFF2-40B4-BE49-F238E27FC236}">
                <a16:creationId xmlns:a16="http://schemas.microsoft.com/office/drawing/2014/main" id="{867505C9-260D-0F54-2559-CB6659DEEBCF}"/>
              </a:ext>
            </a:extLst>
          </p:cNvPr>
          <p:cNvSpPr>
            <a:spLocks noGrp="1"/>
          </p:cNvSpPr>
          <p:nvPr>
            <p:ph type="body" sz="quarter" idx="26" hasCustomPrompt="1"/>
          </p:nvPr>
        </p:nvSpPr>
        <p:spPr>
          <a:xfrm>
            <a:off x="417513" y="4205871"/>
            <a:ext cx="4306887" cy="263525"/>
          </a:xfrm>
          <a:prstGeom prst="rect">
            <a:avLst/>
          </a:prstGeom>
        </p:spPr>
        <p:txBody>
          <a:bodyPr lIns="0" tIns="0" rIns="0" bIns="0"/>
          <a:lstStyle>
            <a:lvl1pPr marL="177800" indent="-177800" algn="l">
              <a:lnSpc>
                <a:spcPct val="114000"/>
              </a:lnSpc>
              <a:spcBef>
                <a:spcPts val="0"/>
              </a:spcBef>
              <a:buFont typeface="Arial" panose="020B0604020202020204" pitchFamily="34" charset="0"/>
              <a:buChar char="•"/>
              <a:defRPr sz="1000">
                <a:latin typeface="+mn-lt"/>
              </a:defRPr>
            </a:lvl1pPr>
          </a:lstStyle>
          <a:p>
            <a:pPr lvl="0"/>
            <a:r>
              <a:rPr lang="en-US" dirty="0"/>
              <a:t>Line 1</a:t>
            </a:r>
          </a:p>
          <a:p>
            <a:pPr lvl="0"/>
            <a:r>
              <a:rPr lang="en-US" dirty="0"/>
              <a:t>Line 2</a:t>
            </a:r>
          </a:p>
          <a:p>
            <a:pPr lvl="0"/>
            <a:r>
              <a:rPr lang="en-US" dirty="0"/>
              <a:t>Line 3</a:t>
            </a:r>
            <a:endParaRPr lang="en-GB" dirty="0"/>
          </a:p>
          <a:p>
            <a:pPr lvl="0"/>
            <a:r>
              <a:rPr lang="en-GB" dirty="0"/>
              <a:t>Line 4</a:t>
            </a:r>
          </a:p>
          <a:p>
            <a:pPr lvl="0"/>
            <a:r>
              <a:rPr lang="en-GB" dirty="0"/>
              <a:t>Line 5</a:t>
            </a:r>
            <a:endParaRPr lang="en-US" dirty="0"/>
          </a:p>
        </p:txBody>
      </p:sp>
    </p:spTree>
    <p:extLst>
      <p:ext uri="{BB962C8B-B14F-4D97-AF65-F5344CB8AC3E}">
        <p14:creationId xmlns:p14="http://schemas.microsoft.com/office/powerpoint/2010/main" val="334746835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million cov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311A-1BD6-095B-B885-CE45E38E33C5}"/>
              </a:ext>
            </a:extLst>
          </p:cNvPr>
          <p:cNvSpPr>
            <a:spLocks noGrp="1"/>
          </p:cNvSpPr>
          <p:nvPr>
            <p:ph type="ctrTitle" hasCustomPrompt="1"/>
          </p:nvPr>
        </p:nvSpPr>
        <p:spPr>
          <a:xfrm>
            <a:off x="418073" y="978081"/>
            <a:ext cx="4799056" cy="1403578"/>
          </a:xfrm>
          <a:prstGeom prst="rect">
            <a:avLst/>
          </a:prstGeom>
        </p:spPr>
        <p:txBody>
          <a:bodyPr lIns="0" tIns="0" rIns="0" bIns="0" anchor="b" anchorCtr="0">
            <a:noAutofit/>
          </a:bodyPr>
          <a:lstStyle>
            <a:lvl1pPr algn="l">
              <a:defRPr sz="3200" b="0" i="0">
                <a:solidFill>
                  <a:schemeClr val="bg1"/>
                </a:solidFill>
                <a:latin typeface="+mn-lt"/>
                <a:cs typeface="Canaccord Effra" panose="020B0603020203020204" pitchFamily="34" charset="0"/>
              </a:defRPr>
            </a:lvl1pPr>
          </a:lstStyle>
          <a:p>
            <a:r>
              <a:rPr lang="en-US" dirty="0"/>
              <a:t>[TO LET/FOR SALE/ETC]</a:t>
            </a:r>
          </a:p>
        </p:txBody>
      </p:sp>
      <p:sp>
        <p:nvSpPr>
          <p:cNvPr id="5" name="Subtitle 2">
            <a:extLst>
              <a:ext uri="{FF2B5EF4-FFF2-40B4-BE49-F238E27FC236}">
                <a16:creationId xmlns:a16="http://schemas.microsoft.com/office/drawing/2014/main" id="{BB351F1B-D9A9-2609-36D5-B4C9C397BE12}"/>
              </a:ext>
            </a:extLst>
          </p:cNvPr>
          <p:cNvSpPr>
            <a:spLocks noGrp="1"/>
          </p:cNvSpPr>
          <p:nvPr>
            <p:ph type="subTitle" idx="1" hasCustomPrompt="1"/>
          </p:nvPr>
        </p:nvSpPr>
        <p:spPr>
          <a:xfrm>
            <a:off x="418072" y="2479820"/>
            <a:ext cx="4473967" cy="855899"/>
          </a:xfrm>
          <a:prstGeom prst="rect">
            <a:avLst/>
          </a:prstGeom>
        </p:spPr>
        <p:txBody>
          <a:bodyPr wrap="square" lIns="0" tIns="0" rIns="0" bIns="0">
            <a:noAutofit/>
          </a:bodyPr>
          <a:lstStyle>
            <a:lvl1pPr marL="0" indent="0" algn="l" fontAlgn="t">
              <a:lnSpc>
                <a:spcPct val="114000"/>
              </a:lnSpc>
              <a:buNone/>
              <a:defRPr sz="2800" b="0" i="0">
                <a:solidFill>
                  <a:schemeClr val="bg1"/>
                </a:solidFill>
                <a:latin typeface="+mn-lt"/>
                <a:cs typeface="Canaccord Effra" panose="020B0603020203020204" pitchFamily="34" charset="0"/>
              </a:defRPr>
            </a:lvl1pPr>
            <a:lvl2pPr marL="333361" indent="0" algn="ctr">
              <a:buNone/>
              <a:defRPr sz="1458"/>
            </a:lvl2pPr>
            <a:lvl3pPr marL="666722" indent="0" algn="ctr">
              <a:buNone/>
              <a:defRPr sz="1313"/>
            </a:lvl3pPr>
            <a:lvl4pPr marL="1000082" indent="0" algn="ctr">
              <a:buNone/>
              <a:defRPr sz="1167"/>
            </a:lvl4pPr>
            <a:lvl5pPr marL="1333443" indent="0" algn="ctr">
              <a:buNone/>
              <a:defRPr sz="1167"/>
            </a:lvl5pPr>
            <a:lvl6pPr marL="1666803" indent="0" algn="ctr">
              <a:buNone/>
              <a:defRPr sz="1167"/>
            </a:lvl6pPr>
            <a:lvl7pPr marL="2000164" indent="0" algn="ctr">
              <a:buNone/>
              <a:defRPr sz="1167"/>
            </a:lvl7pPr>
            <a:lvl8pPr marL="2333525" indent="0" algn="ctr">
              <a:buNone/>
              <a:defRPr sz="1167"/>
            </a:lvl8pPr>
            <a:lvl9pPr marL="2666886" indent="0" algn="ctr">
              <a:buNone/>
              <a:defRPr sz="1167"/>
            </a:lvl9pPr>
          </a:lstStyle>
          <a:p>
            <a:r>
              <a:rPr lang="en-US" dirty="0"/>
              <a:t>Enter name</a:t>
            </a:r>
          </a:p>
        </p:txBody>
      </p:sp>
      <p:sp>
        <p:nvSpPr>
          <p:cNvPr id="4" name="Rectangle 3">
            <a:extLst>
              <a:ext uri="{FF2B5EF4-FFF2-40B4-BE49-F238E27FC236}">
                <a16:creationId xmlns:a16="http://schemas.microsoft.com/office/drawing/2014/main" id="{6C1816E7-5F38-A8CC-EFAE-217C3391946E}"/>
              </a:ext>
            </a:extLst>
          </p:cNvPr>
          <p:cNvSpPr/>
          <p:nvPr userDrawn="1"/>
        </p:nvSpPr>
        <p:spPr>
          <a:xfrm>
            <a:off x="1" y="4"/>
            <a:ext cx="9683750" cy="105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3"/>
          </a:p>
        </p:txBody>
      </p:sp>
      <p:sp>
        <p:nvSpPr>
          <p:cNvPr id="14" name="Freeform 5">
            <a:extLst>
              <a:ext uri="{FF2B5EF4-FFF2-40B4-BE49-F238E27FC236}">
                <a16:creationId xmlns:a16="http://schemas.microsoft.com/office/drawing/2014/main" id="{DF1FDED8-2CBA-715F-5C84-799FE0AB31F4}"/>
              </a:ext>
            </a:extLst>
          </p:cNvPr>
          <p:cNvSpPr>
            <a:spLocks noEditPoints="1"/>
          </p:cNvSpPr>
          <p:nvPr userDrawn="1"/>
        </p:nvSpPr>
        <p:spPr bwMode="auto">
          <a:xfrm>
            <a:off x="418073" y="341805"/>
            <a:ext cx="1963177" cy="361654"/>
          </a:xfrm>
          <a:custGeom>
            <a:avLst/>
            <a:gdLst>
              <a:gd name="T0" fmla="*/ 381 w 5557"/>
              <a:gd name="T1" fmla="*/ 462 h 1022"/>
              <a:gd name="T2" fmla="*/ 363 w 5557"/>
              <a:gd name="T3" fmla="*/ 167 h 1022"/>
              <a:gd name="T4" fmla="*/ 650 w 5557"/>
              <a:gd name="T5" fmla="*/ 427 h 1022"/>
              <a:gd name="T6" fmla="*/ 349 w 5557"/>
              <a:gd name="T7" fmla="*/ 16 h 1022"/>
              <a:gd name="T8" fmla="*/ 0 w 5557"/>
              <a:gd name="T9" fmla="*/ 973 h 1022"/>
              <a:gd name="T10" fmla="*/ 191 w 5557"/>
              <a:gd name="T11" fmla="*/ 623 h 1022"/>
              <a:gd name="T12" fmla="*/ 411 w 5557"/>
              <a:gd name="T13" fmla="*/ 729 h 1022"/>
              <a:gd name="T14" fmla="*/ 645 w 5557"/>
              <a:gd name="T15" fmla="*/ 1000 h 1022"/>
              <a:gd name="T16" fmla="*/ 602 w 5557"/>
              <a:gd name="T17" fmla="*/ 713 h 1022"/>
              <a:gd name="T18" fmla="*/ 1111 w 5557"/>
              <a:gd name="T19" fmla="*/ 623 h 1022"/>
              <a:gd name="T20" fmla="*/ 1652 w 5557"/>
              <a:gd name="T21" fmla="*/ 990 h 1022"/>
              <a:gd name="T22" fmla="*/ 1477 w 5557"/>
              <a:gd name="T23" fmla="*/ 413 h 1022"/>
              <a:gd name="T24" fmla="*/ 1148 w 5557"/>
              <a:gd name="T25" fmla="*/ 21 h 1022"/>
              <a:gd name="T26" fmla="*/ 817 w 5557"/>
              <a:gd name="T27" fmla="*/ 967 h 1022"/>
              <a:gd name="T28" fmla="*/ 1002 w 5557"/>
              <a:gd name="T29" fmla="*/ 972 h 1022"/>
              <a:gd name="T30" fmla="*/ 1353 w 5557"/>
              <a:gd name="T31" fmla="*/ 777 h 1022"/>
              <a:gd name="T32" fmla="*/ 1519 w 5557"/>
              <a:gd name="T33" fmla="*/ 1004 h 1022"/>
              <a:gd name="T34" fmla="*/ 2160 w 5557"/>
              <a:gd name="T35" fmla="*/ 518 h 1022"/>
              <a:gd name="T36" fmla="*/ 2032 w 5557"/>
              <a:gd name="T37" fmla="*/ 163 h 1022"/>
              <a:gd name="T38" fmla="*/ 2227 w 5557"/>
              <a:gd name="T39" fmla="*/ 471 h 1022"/>
              <a:gd name="T40" fmla="*/ 2414 w 5557"/>
              <a:gd name="T41" fmla="*/ 156 h 1022"/>
              <a:gd name="T42" fmla="*/ 1799 w 5557"/>
              <a:gd name="T43" fmla="*/ 44 h 1022"/>
              <a:gd name="T44" fmla="*/ 1991 w 5557"/>
              <a:gd name="T45" fmla="*/ 994 h 1022"/>
              <a:gd name="T46" fmla="*/ 2214 w 5557"/>
              <a:gd name="T47" fmla="*/ 661 h 1022"/>
              <a:gd name="T48" fmla="*/ 3182 w 5557"/>
              <a:gd name="T49" fmla="*/ 843 h 1022"/>
              <a:gd name="T50" fmla="*/ 2786 w 5557"/>
              <a:gd name="T51" fmla="*/ 839 h 1022"/>
              <a:gd name="T52" fmla="*/ 2784 w 5557"/>
              <a:gd name="T53" fmla="*/ 104 h 1022"/>
              <a:gd name="T54" fmla="*/ 2595 w 5557"/>
              <a:gd name="T55" fmla="*/ 45 h 1022"/>
              <a:gd name="T56" fmla="*/ 2710 w 5557"/>
              <a:gd name="T57" fmla="*/ 1000 h 1022"/>
              <a:gd name="T58" fmla="*/ 3163 w 5557"/>
              <a:gd name="T59" fmla="*/ 945 h 1022"/>
              <a:gd name="T60" fmla="*/ 3502 w 5557"/>
              <a:gd name="T61" fmla="*/ 584 h 1022"/>
              <a:gd name="T62" fmla="*/ 3839 w 5557"/>
              <a:gd name="T63" fmla="*/ 574 h 1022"/>
              <a:gd name="T64" fmla="*/ 3517 w 5557"/>
              <a:gd name="T65" fmla="*/ 430 h 1022"/>
              <a:gd name="T66" fmla="*/ 3520 w 5557"/>
              <a:gd name="T67" fmla="*/ 183 h 1022"/>
              <a:gd name="T68" fmla="*/ 3921 w 5557"/>
              <a:gd name="T69" fmla="*/ 47 h 1022"/>
              <a:gd name="T70" fmla="*/ 3313 w 5557"/>
              <a:gd name="T71" fmla="*/ 46 h 1022"/>
              <a:gd name="T72" fmla="*/ 3430 w 5557"/>
              <a:gd name="T73" fmla="*/ 1000 h 1022"/>
              <a:gd name="T74" fmla="*/ 3947 w 5557"/>
              <a:gd name="T75" fmla="*/ 840 h 1022"/>
              <a:gd name="T76" fmla="*/ 4624 w 5557"/>
              <a:gd name="T77" fmla="*/ 19 h 1022"/>
              <a:gd name="T78" fmla="*/ 4431 w 5557"/>
              <a:gd name="T79" fmla="*/ 464 h 1022"/>
              <a:gd name="T80" fmla="*/ 4406 w 5557"/>
              <a:gd name="T81" fmla="*/ 484 h 1022"/>
              <a:gd name="T82" fmla="*/ 4040 w 5557"/>
              <a:gd name="T83" fmla="*/ 47 h 1022"/>
              <a:gd name="T84" fmla="*/ 4313 w 5557"/>
              <a:gd name="T85" fmla="*/ 742 h 1022"/>
              <a:gd name="T86" fmla="*/ 4504 w 5557"/>
              <a:gd name="T87" fmla="*/ 996 h 1022"/>
              <a:gd name="T88" fmla="*/ 4509 w 5557"/>
              <a:gd name="T89" fmla="*/ 685 h 1022"/>
              <a:gd name="T90" fmla="*/ 5498 w 5557"/>
              <a:gd name="T91" fmla="*/ 101 h 1022"/>
              <a:gd name="T92" fmla="*/ 4956 w 5557"/>
              <a:gd name="T93" fmla="*/ 72 h 1022"/>
              <a:gd name="T94" fmla="*/ 5192 w 5557"/>
              <a:gd name="T95" fmla="*/ 609 h 1022"/>
              <a:gd name="T96" fmla="*/ 5089 w 5557"/>
              <a:gd name="T97" fmla="*/ 851 h 1022"/>
              <a:gd name="T98" fmla="*/ 4820 w 5557"/>
              <a:gd name="T99" fmla="*/ 918 h 1022"/>
              <a:gd name="T100" fmla="*/ 5483 w 5557"/>
              <a:gd name="T101" fmla="*/ 580 h 1022"/>
              <a:gd name="T102" fmla="*/ 5074 w 5557"/>
              <a:gd name="T103" fmla="*/ 334 h 1022"/>
              <a:gd name="T104" fmla="*/ 5236 w 5557"/>
              <a:gd name="T105" fmla="*/ 164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57" h="1022">
                <a:moveTo>
                  <a:pt x="473" y="296"/>
                </a:moveTo>
                <a:cubicBezTo>
                  <a:pt x="474" y="322"/>
                  <a:pt x="472" y="350"/>
                  <a:pt x="466" y="377"/>
                </a:cubicBezTo>
                <a:cubicBezTo>
                  <a:pt x="455" y="421"/>
                  <a:pt x="427" y="455"/>
                  <a:pt x="381" y="462"/>
                </a:cubicBezTo>
                <a:cubicBezTo>
                  <a:pt x="319" y="471"/>
                  <a:pt x="255" y="472"/>
                  <a:pt x="191" y="477"/>
                </a:cubicBezTo>
                <a:cubicBezTo>
                  <a:pt x="191" y="161"/>
                  <a:pt x="191" y="161"/>
                  <a:pt x="191" y="161"/>
                </a:cubicBezTo>
                <a:cubicBezTo>
                  <a:pt x="250" y="163"/>
                  <a:pt x="307" y="161"/>
                  <a:pt x="363" y="167"/>
                </a:cubicBezTo>
                <a:cubicBezTo>
                  <a:pt x="430" y="175"/>
                  <a:pt x="470" y="224"/>
                  <a:pt x="473" y="296"/>
                </a:cubicBezTo>
                <a:moveTo>
                  <a:pt x="495" y="578"/>
                </a:moveTo>
                <a:cubicBezTo>
                  <a:pt x="570" y="547"/>
                  <a:pt x="620" y="497"/>
                  <a:pt x="650" y="427"/>
                </a:cubicBezTo>
                <a:cubicBezTo>
                  <a:pt x="677" y="362"/>
                  <a:pt x="676" y="295"/>
                  <a:pt x="661" y="228"/>
                </a:cubicBezTo>
                <a:cubicBezTo>
                  <a:pt x="643" y="149"/>
                  <a:pt x="596" y="92"/>
                  <a:pt x="523" y="55"/>
                </a:cubicBezTo>
                <a:cubicBezTo>
                  <a:pt x="469" y="28"/>
                  <a:pt x="410" y="16"/>
                  <a:pt x="349" y="16"/>
                </a:cubicBezTo>
                <a:cubicBezTo>
                  <a:pt x="240" y="17"/>
                  <a:pt x="130" y="20"/>
                  <a:pt x="21" y="22"/>
                </a:cubicBezTo>
                <a:cubicBezTo>
                  <a:pt x="3" y="22"/>
                  <a:pt x="0" y="31"/>
                  <a:pt x="0" y="46"/>
                </a:cubicBezTo>
                <a:cubicBezTo>
                  <a:pt x="0" y="355"/>
                  <a:pt x="0" y="664"/>
                  <a:pt x="0" y="973"/>
                </a:cubicBezTo>
                <a:cubicBezTo>
                  <a:pt x="0" y="996"/>
                  <a:pt x="0" y="996"/>
                  <a:pt x="0" y="996"/>
                </a:cubicBezTo>
                <a:cubicBezTo>
                  <a:pt x="64" y="1007"/>
                  <a:pt x="127" y="1006"/>
                  <a:pt x="191" y="996"/>
                </a:cubicBezTo>
                <a:cubicBezTo>
                  <a:pt x="191" y="623"/>
                  <a:pt x="191" y="623"/>
                  <a:pt x="191" y="623"/>
                </a:cubicBezTo>
                <a:cubicBezTo>
                  <a:pt x="219" y="623"/>
                  <a:pt x="246" y="624"/>
                  <a:pt x="273" y="623"/>
                </a:cubicBezTo>
                <a:cubicBezTo>
                  <a:pt x="335" y="620"/>
                  <a:pt x="377" y="649"/>
                  <a:pt x="402" y="705"/>
                </a:cubicBezTo>
                <a:cubicBezTo>
                  <a:pt x="405" y="713"/>
                  <a:pt x="408" y="721"/>
                  <a:pt x="411" y="729"/>
                </a:cubicBezTo>
                <a:cubicBezTo>
                  <a:pt x="437" y="798"/>
                  <a:pt x="460" y="869"/>
                  <a:pt x="488" y="937"/>
                </a:cubicBezTo>
                <a:cubicBezTo>
                  <a:pt x="513" y="997"/>
                  <a:pt x="553" y="1017"/>
                  <a:pt x="618" y="1006"/>
                </a:cubicBezTo>
                <a:cubicBezTo>
                  <a:pt x="627" y="1004"/>
                  <a:pt x="637" y="1003"/>
                  <a:pt x="645" y="1000"/>
                </a:cubicBezTo>
                <a:cubicBezTo>
                  <a:pt x="674" y="990"/>
                  <a:pt x="699" y="977"/>
                  <a:pt x="718" y="951"/>
                </a:cubicBezTo>
                <a:cubicBezTo>
                  <a:pt x="687" y="927"/>
                  <a:pt x="669" y="895"/>
                  <a:pt x="656" y="862"/>
                </a:cubicBezTo>
                <a:cubicBezTo>
                  <a:pt x="637" y="812"/>
                  <a:pt x="620" y="762"/>
                  <a:pt x="602" y="713"/>
                </a:cubicBezTo>
                <a:cubicBezTo>
                  <a:pt x="581" y="657"/>
                  <a:pt x="557" y="605"/>
                  <a:pt x="495" y="578"/>
                </a:cubicBezTo>
                <a:moveTo>
                  <a:pt x="1353" y="623"/>
                </a:moveTo>
                <a:cubicBezTo>
                  <a:pt x="1111" y="623"/>
                  <a:pt x="1111" y="623"/>
                  <a:pt x="1111" y="623"/>
                </a:cubicBezTo>
                <a:cubicBezTo>
                  <a:pt x="1151" y="482"/>
                  <a:pt x="1190" y="343"/>
                  <a:pt x="1231" y="199"/>
                </a:cubicBezTo>
                <a:cubicBezTo>
                  <a:pt x="1272" y="342"/>
                  <a:pt x="1312" y="482"/>
                  <a:pt x="1353" y="623"/>
                </a:cubicBezTo>
                <a:moveTo>
                  <a:pt x="1652" y="990"/>
                </a:moveTo>
                <a:cubicBezTo>
                  <a:pt x="1662" y="986"/>
                  <a:pt x="1663" y="981"/>
                  <a:pt x="1660" y="971"/>
                </a:cubicBezTo>
                <a:cubicBezTo>
                  <a:pt x="1641" y="914"/>
                  <a:pt x="1623" y="858"/>
                  <a:pt x="1604" y="801"/>
                </a:cubicBezTo>
                <a:cubicBezTo>
                  <a:pt x="1562" y="671"/>
                  <a:pt x="1520" y="542"/>
                  <a:pt x="1477" y="413"/>
                </a:cubicBezTo>
                <a:cubicBezTo>
                  <a:pt x="1437" y="288"/>
                  <a:pt x="1396" y="163"/>
                  <a:pt x="1356" y="38"/>
                </a:cubicBezTo>
                <a:cubicBezTo>
                  <a:pt x="1353" y="29"/>
                  <a:pt x="1348" y="24"/>
                  <a:pt x="1338" y="23"/>
                </a:cubicBezTo>
                <a:cubicBezTo>
                  <a:pt x="1275" y="14"/>
                  <a:pt x="1212" y="14"/>
                  <a:pt x="1148" y="21"/>
                </a:cubicBezTo>
                <a:cubicBezTo>
                  <a:pt x="1133" y="23"/>
                  <a:pt x="1128" y="29"/>
                  <a:pt x="1123" y="42"/>
                </a:cubicBezTo>
                <a:cubicBezTo>
                  <a:pt x="1076" y="186"/>
                  <a:pt x="1029" y="330"/>
                  <a:pt x="981" y="474"/>
                </a:cubicBezTo>
                <a:cubicBezTo>
                  <a:pt x="926" y="638"/>
                  <a:pt x="872" y="802"/>
                  <a:pt x="817" y="967"/>
                </a:cubicBezTo>
                <a:cubicBezTo>
                  <a:pt x="810" y="987"/>
                  <a:pt x="812" y="992"/>
                  <a:pt x="834" y="997"/>
                </a:cubicBezTo>
                <a:cubicBezTo>
                  <a:pt x="878" y="1008"/>
                  <a:pt x="923" y="1005"/>
                  <a:pt x="968" y="1003"/>
                </a:cubicBezTo>
                <a:cubicBezTo>
                  <a:pt x="990" y="1002"/>
                  <a:pt x="997" y="991"/>
                  <a:pt x="1002" y="972"/>
                </a:cubicBezTo>
                <a:cubicBezTo>
                  <a:pt x="1020" y="908"/>
                  <a:pt x="1040" y="843"/>
                  <a:pt x="1060" y="777"/>
                </a:cubicBezTo>
                <a:cubicBezTo>
                  <a:pt x="1084" y="777"/>
                  <a:pt x="1084" y="777"/>
                  <a:pt x="1084" y="777"/>
                </a:cubicBezTo>
                <a:cubicBezTo>
                  <a:pt x="1174" y="777"/>
                  <a:pt x="1264" y="777"/>
                  <a:pt x="1353" y="777"/>
                </a:cubicBezTo>
                <a:cubicBezTo>
                  <a:pt x="1400" y="777"/>
                  <a:pt x="1400" y="776"/>
                  <a:pt x="1414" y="822"/>
                </a:cubicBezTo>
                <a:cubicBezTo>
                  <a:pt x="1428" y="867"/>
                  <a:pt x="1443" y="911"/>
                  <a:pt x="1459" y="955"/>
                </a:cubicBezTo>
                <a:cubicBezTo>
                  <a:pt x="1469" y="982"/>
                  <a:pt x="1490" y="998"/>
                  <a:pt x="1519" y="1004"/>
                </a:cubicBezTo>
                <a:cubicBezTo>
                  <a:pt x="1565" y="1012"/>
                  <a:pt x="1609" y="1008"/>
                  <a:pt x="1652" y="990"/>
                </a:cubicBezTo>
                <a:moveTo>
                  <a:pt x="2227" y="471"/>
                </a:moveTo>
                <a:cubicBezTo>
                  <a:pt x="2211" y="497"/>
                  <a:pt x="2188" y="514"/>
                  <a:pt x="2160" y="518"/>
                </a:cubicBezTo>
                <a:cubicBezTo>
                  <a:pt x="2105" y="524"/>
                  <a:pt x="2049" y="525"/>
                  <a:pt x="1992" y="529"/>
                </a:cubicBezTo>
                <a:cubicBezTo>
                  <a:pt x="1992" y="162"/>
                  <a:pt x="1992" y="162"/>
                  <a:pt x="1992" y="162"/>
                </a:cubicBezTo>
                <a:cubicBezTo>
                  <a:pt x="2006" y="162"/>
                  <a:pt x="2019" y="162"/>
                  <a:pt x="2032" y="163"/>
                </a:cubicBezTo>
                <a:cubicBezTo>
                  <a:pt x="2067" y="163"/>
                  <a:pt x="2102" y="162"/>
                  <a:pt x="2136" y="165"/>
                </a:cubicBezTo>
                <a:cubicBezTo>
                  <a:pt x="2194" y="170"/>
                  <a:pt x="2231" y="203"/>
                  <a:pt x="2248" y="256"/>
                </a:cubicBezTo>
                <a:cubicBezTo>
                  <a:pt x="2272" y="330"/>
                  <a:pt x="2270" y="403"/>
                  <a:pt x="2227" y="471"/>
                </a:cubicBezTo>
                <a:moveTo>
                  <a:pt x="2444" y="455"/>
                </a:moveTo>
                <a:cubicBezTo>
                  <a:pt x="2460" y="402"/>
                  <a:pt x="2462" y="347"/>
                  <a:pt x="2456" y="291"/>
                </a:cubicBezTo>
                <a:cubicBezTo>
                  <a:pt x="2451" y="243"/>
                  <a:pt x="2439" y="197"/>
                  <a:pt x="2414" y="156"/>
                </a:cubicBezTo>
                <a:cubicBezTo>
                  <a:pt x="2356" y="63"/>
                  <a:pt x="2266" y="21"/>
                  <a:pt x="2160" y="17"/>
                </a:cubicBezTo>
                <a:cubicBezTo>
                  <a:pt x="2048" y="13"/>
                  <a:pt x="1936" y="18"/>
                  <a:pt x="1823" y="20"/>
                </a:cubicBezTo>
                <a:cubicBezTo>
                  <a:pt x="1802" y="20"/>
                  <a:pt x="1799" y="24"/>
                  <a:pt x="1799" y="44"/>
                </a:cubicBezTo>
                <a:cubicBezTo>
                  <a:pt x="1799" y="354"/>
                  <a:pt x="1799" y="664"/>
                  <a:pt x="1799" y="974"/>
                </a:cubicBezTo>
                <a:cubicBezTo>
                  <a:pt x="1799" y="995"/>
                  <a:pt x="1799" y="995"/>
                  <a:pt x="1799" y="995"/>
                </a:cubicBezTo>
                <a:cubicBezTo>
                  <a:pt x="1864" y="1003"/>
                  <a:pt x="1927" y="1003"/>
                  <a:pt x="1991" y="994"/>
                </a:cubicBezTo>
                <a:cubicBezTo>
                  <a:pt x="1991" y="672"/>
                  <a:pt x="1991" y="672"/>
                  <a:pt x="1991" y="672"/>
                </a:cubicBezTo>
                <a:cubicBezTo>
                  <a:pt x="1999" y="672"/>
                  <a:pt x="2005" y="672"/>
                  <a:pt x="2011" y="672"/>
                </a:cubicBezTo>
                <a:cubicBezTo>
                  <a:pt x="2079" y="671"/>
                  <a:pt x="2147" y="676"/>
                  <a:pt x="2214" y="661"/>
                </a:cubicBezTo>
                <a:cubicBezTo>
                  <a:pt x="2330" y="636"/>
                  <a:pt x="2410" y="570"/>
                  <a:pt x="2444" y="455"/>
                </a:cubicBezTo>
                <a:moveTo>
                  <a:pt x="3163" y="945"/>
                </a:moveTo>
                <a:cubicBezTo>
                  <a:pt x="3180" y="913"/>
                  <a:pt x="3180" y="878"/>
                  <a:pt x="3182" y="843"/>
                </a:cubicBezTo>
                <a:cubicBezTo>
                  <a:pt x="3182" y="840"/>
                  <a:pt x="3174" y="835"/>
                  <a:pt x="3170" y="835"/>
                </a:cubicBezTo>
                <a:cubicBezTo>
                  <a:pt x="3071" y="835"/>
                  <a:pt x="2971" y="835"/>
                  <a:pt x="2872" y="836"/>
                </a:cubicBezTo>
                <a:cubicBezTo>
                  <a:pt x="2844" y="836"/>
                  <a:pt x="2816" y="838"/>
                  <a:pt x="2786" y="839"/>
                </a:cubicBezTo>
                <a:cubicBezTo>
                  <a:pt x="2786" y="833"/>
                  <a:pt x="2786" y="828"/>
                  <a:pt x="2786" y="823"/>
                </a:cubicBezTo>
                <a:cubicBezTo>
                  <a:pt x="2786" y="595"/>
                  <a:pt x="2786" y="366"/>
                  <a:pt x="2786" y="138"/>
                </a:cubicBezTo>
                <a:cubicBezTo>
                  <a:pt x="2786" y="127"/>
                  <a:pt x="2785" y="115"/>
                  <a:pt x="2784" y="104"/>
                </a:cubicBezTo>
                <a:cubicBezTo>
                  <a:pt x="2780" y="52"/>
                  <a:pt x="2744" y="18"/>
                  <a:pt x="2692" y="16"/>
                </a:cubicBezTo>
                <a:cubicBezTo>
                  <a:pt x="2669" y="15"/>
                  <a:pt x="2647" y="16"/>
                  <a:pt x="2624" y="16"/>
                </a:cubicBezTo>
                <a:cubicBezTo>
                  <a:pt x="2595" y="16"/>
                  <a:pt x="2595" y="16"/>
                  <a:pt x="2595" y="45"/>
                </a:cubicBezTo>
                <a:cubicBezTo>
                  <a:pt x="2595" y="323"/>
                  <a:pt x="2595" y="601"/>
                  <a:pt x="2595" y="879"/>
                </a:cubicBezTo>
                <a:cubicBezTo>
                  <a:pt x="2595" y="892"/>
                  <a:pt x="2595" y="905"/>
                  <a:pt x="2598" y="918"/>
                </a:cubicBezTo>
                <a:cubicBezTo>
                  <a:pt x="2610" y="971"/>
                  <a:pt x="2649" y="1000"/>
                  <a:pt x="2710" y="1000"/>
                </a:cubicBezTo>
                <a:cubicBezTo>
                  <a:pt x="2820" y="1000"/>
                  <a:pt x="2931" y="1000"/>
                  <a:pt x="3042" y="999"/>
                </a:cubicBezTo>
                <a:cubicBezTo>
                  <a:pt x="3055" y="999"/>
                  <a:pt x="3070" y="998"/>
                  <a:pt x="3083" y="997"/>
                </a:cubicBezTo>
                <a:cubicBezTo>
                  <a:pt x="3118" y="992"/>
                  <a:pt x="3147" y="977"/>
                  <a:pt x="3163" y="945"/>
                </a:cubicBezTo>
                <a:moveTo>
                  <a:pt x="3947" y="840"/>
                </a:moveTo>
                <a:cubicBezTo>
                  <a:pt x="3502" y="840"/>
                  <a:pt x="3502" y="840"/>
                  <a:pt x="3502" y="840"/>
                </a:cubicBezTo>
                <a:cubicBezTo>
                  <a:pt x="3502" y="584"/>
                  <a:pt x="3502" y="584"/>
                  <a:pt x="3502" y="584"/>
                </a:cubicBezTo>
                <a:cubicBezTo>
                  <a:pt x="3529" y="584"/>
                  <a:pt x="3529" y="584"/>
                  <a:pt x="3529" y="584"/>
                </a:cubicBezTo>
                <a:cubicBezTo>
                  <a:pt x="3627" y="584"/>
                  <a:pt x="3724" y="584"/>
                  <a:pt x="3821" y="585"/>
                </a:cubicBezTo>
                <a:cubicBezTo>
                  <a:pt x="3830" y="585"/>
                  <a:pt x="3837" y="585"/>
                  <a:pt x="3839" y="574"/>
                </a:cubicBezTo>
                <a:cubicBezTo>
                  <a:pt x="3850" y="529"/>
                  <a:pt x="3851" y="484"/>
                  <a:pt x="3839" y="439"/>
                </a:cubicBezTo>
                <a:cubicBezTo>
                  <a:pt x="3838" y="435"/>
                  <a:pt x="3830" y="428"/>
                  <a:pt x="3825" y="428"/>
                </a:cubicBezTo>
                <a:cubicBezTo>
                  <a:pt x="3722" y="428"/>
                  <a:pt x="3620" y="428"/>
                  <a:pt x="3517" y="430"/>
                </a:cubicBezTo>
                <a:cubicBezTo>
                  <a:pt x="3503" y="430"/>
                  <a:pt x="3501" y="426"/>
                  <a:pt x="3501" y="414"/>
                </a:cubicBezTo>
                <a:cubicBezTo>
                  <a:pt x="3501" y="343"/>
                  <a:pt x="3501" y="273"/>
                  <a:pt x="3500" y="202"/>
                </a:cubicBezTo>
                <a:cubicBezTo>
                  <a:pt x="3500" y="187"/>
                  <a:pt x="3504" y="183"/>
                  <a:pt x="3520" y="183"/>
                </a:cubicBezTo>
                <a:cubicBezTo>
                  <a:pt x="3643" y="184"/>
                  <a:pt x="3767" y="183"/>
                  <a:pt x="3890" y="184"/>
                </a:cubicBezTo>
                <a:cubicBezTo>
                  <a:pt x="3906" y="184"/>
                  <a:pt x="3911" y="179"/>
                  <a:pt x="3915" y="165"/>
                </a:cubicBezTo>
                <a:cubicBezTo>
                  <a:pt x="3925" y="126"/>
                  <a:pt x="3926" y="87"/>
                  <a:pt x="3921" y="47"/>
                </a:cubicBezTo>
                <a:cubicBezTo>
                  <a:pt x="3918" y="23"/>
                  <a:pt x="3918" y="23"/>
                  <a:pt x="3895" y="23"/>
                </a:cubicBezTo>
                <a:cubicBezTo>
                  <a:pt x="3708" y="23"/>
                  <a:pt x="3522" y="23"/>
                  <a:pt x="3335" y="23"/>
                </a:cubicBezTo>
                <a:cubicBezTo>
                  <a:pt x="3319" y="23"/>
                  <a:pt x="3313" y="30"/>
                  <a:pt x="3313" y="46"/>
                </a:cubicBezTo>
                <a:cubicBezTo>
                  <a:pt x="3313" y="133"/>
                  <a:pt x="3313" y="221"/>
                  <a:pt x="3313" y="308"/>
                </a:cubicBezTo>
                <a:cubicBezTo>
                  <a:pt x="3313" y="499"/>
                  <a:pt x="3313" y="690"/>
                  <a:pt x="3313" y="881"/>
                </a:cubicBezTo>
                <a:cubicBezTo>
                  <a:pt x="3313" y="960"/>
                  <a:pt x="3352" y="1000"/>
                  <a:pt x="3430" y="1000"/>
                </a:cubicBezTo>
                <a:cubicBezTo>
                  <a:pt x="3560" y="1000"/>
                  <a:pt x="3689" y="1000"/>
                  <a:pt x="3819" y="1000"/>
                </a:cubicBezTo>
                <a:cubicBezTo>
                  <a:pt x="3847" y="999"/>
                  <a:pt x="3876" y="997"/>
                  <a:pt x="3901" y="981"/>
                </a:cubicBezTo>
                <a:cubicBezTo>
                  <a:pt x="3939" y="957"/>
                  <a:pt x="3961" y="889"/>
                  <a:pt x="3947" y="840"/>
                </a:cubicBezTo>
                <a:moveTo>
                  <a:pt x="4772" y="57"/>
                </a:moveTo>
                <a:cubicBezTo>
                  <a:pt x="4781" y="36"/>
                  <a:pt x="4777" y="28"/>
                  <a:pt x="4754" y="23"/>
                </a:cubicBezTo>
                <a:cubicBezTo>
                  <a:pt x="4711" y="14"/>
                  <a:pt x="4667" y="15"/>
                  <a:pt x="4624" y="19"/>
                </a:cubicBezTo>
                <a:cubicBezTo>
                  <a:pt x="4605" y="21"/>
                  <a:pt x="4593" y="28"/>
                  <a:pt x="4588" y="47"/>
                </a:cubicBezTo>
                <a:cubicBezTo>
                  <a:pt x="4586" y="58"/>
                  <a:pt x="4581" y="68"/>
                  <a:pt x="4577" y="78"/>
                </a:cubicBezTo>
                <a:cubicBezTo>
                  <a:pt x="4528" y="207"/>
                  <a:pt x="4479" y="335"/>
                  <a:pt x="4431" y="464"/>
                </a:cubicBezTo>
                <a:cubicBezTo>
                  <a:pt x="4426" y="477"/>
                  <a:pt x="4422" y="490"/>
                  <a:pt x="4418" y="504"/>
                </a:cubicBezTo>
                <a:cubicBezTo>
                  <a:pt x="4416" y="504"/>
                  <a:pt x="4415" y="504"/>
                  <a:pt x="4413" y="504"/>
                </a:cubicBezTo>
                <a:cubicBezTo>
                  <a:pt x="4411" y="497"/>
                  <a:pt x="4408" y="491"/>
                  <a:pt x="4406" y="484"/>
                </a:cubicBezTo>
                <a:cubicBezTo>
                  <a:pt x="4368" y="342"/>
                  <a:pt x="4307" y="209"/>
                  <a:pt x="4252" y="74"/>
                </a:cubicBezTo>
                <a:cubicBezTo>
                  <a:pt x="4241" y="47"/>
                  <a:pt x="4222" y="24"/>
                  <a:pt x="4192" y="17"/>
                </a:cubicBezTo>
                <a:cubicBezTo>
                  <a:pt x="4137" y="4"/>
                  <a:pt x="4088" y="18"/>
                  <a:pt x="4040" y="47"/>
                </a:cubicBezTo>
                <a:cubicBezTo>
                  <a:pt x="4046" y="61"/>
                  <a:pt x="4052" y="75"/>
                  <a:pt x="4058" y="89"/>
                </a:cubicBezTo>
                <a:cubicBezTo>
                  <a:pt x="4135" y="269"/>
                  <a:pt x="4211" y="450"/>
                  <a:pt x="4289" y="630"/>
                </a:cubicBezTo>
                <a:cubicBezTo>
                  <a:pt x="4305" y="666"/>
                  <a:pt x="4314" y="702"/>
                  <a:pt x="4313" y="742"/>
                </a:cubicBezTo>
                <a:cubicBezTo>
                  <a:pt x="4311" y="820"/>
                  <a:pt x="4313" y="898"/>
                  <a:pt x="4313" y="976"/>
                </a:cubicBezTo>
                <a:cubicBezTo>
                  <a:pt x="4313" y="997"/>
                  <a:pt x="4313" y="997"/>
                  <a:pt x="4313" y="997"/>
                </a:cubicBezTo>
                <a:cubicBezTo>
                  <a:pt x="4377" y="1006"/>
                  <a:pt x="4440" y="1007"/>
                  <a:pt x="4504" y="996"/>
                </a:cubicBezTo>
                <a:cubicBezTo>
                  <a:pt x="4505" y="990"/>
                  <a:pt x="4505" y="985"/>
                  <a:pt x="4505" y="980"/>
                </a:cubicBezTo>
                <a:cubicBezTo>
                  <a:pt x="4505" y="889"/>
                  <a:pt x="4505" y="798"/>
                  <a:pt x="4505" y="707"/>
                </a:cubicBezTo>
                <a:cubicBezTo>
                  <a:pt x="4505" y="700"/>
                  <a:pt x="4506" y="692"/>
                  <a:pt x="4509" y="685"/>
                </a:cubicBezTo>
                <a:cubicBezTo>
                  <a:pt x="4596" y="476"/>
                  <a:pt x="4684" y="266"/>
                  <a:pt x="4772" y="57"/>
                </a:cubicBezTo>
                <a:moveTo>
                  <a:pt x="5443" y="217"/>
                </a:moveTo>
                <a:cubicBezTo>
                  <a:pt x="5473" y="184"/>
                  <a:pt x="5491" y="146"/>
                  <a:pt x="5498" y="101"/>
                </a:cubicBezTo>
                <a:cubicBezTo>
                  <a:pt x="5500" y="86"/>
                  <a:pt x="5495" y="79"/>
                  <a:pt x="5482" y="72"/>
                </a:cubicBezTo>
                <a:cubicBezTo>
                  <a:pt x="5397" y="32"/>
                  <a:pt x="5307" y="7"/>
                  <a:pt x="5213" y="4"/>
                </a:cubicBezTo>
                <a:cubicBezTo>
                  <a:pt x="5121" y="0"/>
                  <a:pt x="5034" y="18"/>
                  <a:pt x="4956" y="72"/>
                </a:cubicBezTo>
                <a:cubicBezTo>
                  <a:pt x="4842" y="152"/>
                  <a:pt x="4810" y="307"/>
                  <a:pt x="4884" y="425"/>
                </a:cubicBezTo>
                <a:cubicBezTo>
                  <a:pt x="4914" y="473"/>
                  <a:pt x="4958" y="506"/>
                  <a:pt x="5009" y="530"/>
                </a:cubicBezTo>
                <a:cubicBezTo>
                  <a:pt x="5069" y="557"/>
                  <a:pt x="5131" y="581"/>
                  <a:pt x="5192" y="609"/>
                </a:cubicBezTo>
                <a:cubicBezTo>
                  <a:pt x="5222" y="623"/>
                  <a:pt x="5253" y="638"/>
                  <a:pt x="5278" y="659"/>
                </a:cubicBezTo>
                <a:cubicBezTo>
                  <a:pt x="5350" y="717"/>
                  <a:pt x="5333" y="814"/>
                  <a:pt x="5247" y="848"/>
                </a:cubicBezTo>
                <a:cubicBezTo>
                  <a:pt x="5195" y="868"/>
                  <a:pt x="5142" y="861"/>
                  <a:pt x="5089" y="851"/>
                </a:cubicBezTo>
                <a:cubicBezTo>
                  <a:pt x="5016" y="837"/>
                  <a:pt x="4950" y="806"/>
                  <a:pt x="4886" y="766"/>
                </a:cubicBezTo>
                <a:cubicBezTo>
                  <a:pt x="4846" y="802"/>
                  <a:pt x="4822" y="846"/>
                  <a:pt x="4811" y="898"/>
                </a:cubicBezTo>
                <a:cubicBezTo>
                  <a:pt x="4808" y="908"/>
                  <a:pt x="4811" y="913"/>
                  <a:pt x="4820" y="918"/>
                </a:cubicBezTo>
                <a:cubicBezTo>
                  <a:pt x="4897" y="967"/>
                  <a:pt x="4980" y="1000"/>
                  <a:pt x="5070" y="1011"/>
                </a:cubicBezTo>
                <a:cubicBezTo>
                  <a:pt x="5169" y="1022"/>
                  <a:pt x="5266" y="1018"/>
                  <a:pt x="5360" y="978"/>
                </a:cubicBezTo>
                <a:cubicBezTo>
                  <a:pt x="5539" y="902"/>
                  <a:pt x="5557" y="690"/>
                  <a:pt x="5483" y="580"/>
                </a:cubicBezTo>
                <a:cubicBezTo>
                  <a:pt x="5448" y="528"/>
                  <a:pt x="5401" y="489"/>
                  <a:pt x="5344" y="463"/>
                </a:cubicBezTo>
                <a:cubicBezTo>
                  <a:pt x="5279" y="433"/>
                  <a:pt x="5213" y="407"/>
                  <a:pt x="5149" y="378"/>
                </a:cubicBezTo>
                <a:cubicBezTo>
                  <a:pt x="5123" y="366"/>
                  <a:pt x="5097" y="352"/>
                  <a:pt x="5074" y="334"/>
                </a:cubicBezTo>
                <a:cubicBezTo>
                  <a:pt x="5038" y="306"/>
                  <a:pt x="5030" y="263"/>
                  <a:pt x="5051" y="223"/>
                </a:cubicBezTo>
                <a:cubicBezTo>
                  <a:pt x="5065" y="196"/>
                  <a:pt x="5088" y="179"/>
                  <a:pt x="5117" y="169"/>
                </a:cubicBezTo>
                <a:cubicBezTo>
                  <a:pt x="5156" y="156"/>
                  <a:pt x="5196" y="158"/>
                  <a:pt x="5236" y="164"/>
                </a:cubicBezTo>
                <a:cubicBezTo>
                  <a:pt x="5300" y="173"/>
                  <a:pt x="5361" y="195"/>
                  <a:pt x="5420" y="222"/>
                </a:cubicBezTo>
                <a:cubicBezTo>
                  <a:pt x="5429" y="226"/>
                  <a:pt x="5436" y="225"/>
                  <a:pt x="5443" y="2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Picture Placeholder 5">
            <a:extLst>
              <a:ext uri="{FF2B5EF4-FFF2-40B4-BE49-F238E27FC236}">
                <a16:creationId xmlns:a16="http://schemas.microsoft.com/office/drawing/2014/main" id="{EF3AECD9-0D77-C729-5B9B-97B2FFC4B3F3}"/>
              </a:ext>
            </a:extLst>
          </p:cNvPr>
          <p:cNvSpPr>
            <a:spLocks noGrp="1"/>
          </p:cNvSpPr>
          <p:nvPr>
            <p:ph type="pic" sz="quarter" idx="11"/>
          </p:nvPr>
        </p:nvSpPr>
        <p:spPr>
          <a:xfrm>
            <a:off x="6231674" y="2231788"/>
            <a:ext cx="3452075" cy="3422331"/>
          </a:xfrm>
          <a:prstGeom prst="rect">
            <a:avLst/>
          </a:prstGeom>
        </p:spPr>
        <p:txBody>
          <a:bodyPr/>
          <a:lstStyle>
            <a:lvl1pPr marL="0" indent="0">
              <a:buNone/>
              <a:defRPr>
                <a:solidFill>
                  <a:schemeClr val="bg1"/>
                </a:solidFill>
              </a:defRPr>
            </a:lvl1pPr>
          </a:lstStyle>
          <a:p>
            <a:r>
              <a:rPr lang="en-GB" dirty="0"/>
              <a:t>Click icon to add picture</a:t>
            </a:r>
          </a:p>
        </p:txBody>
      </p:sp>
      <p:sp>
        <p:nvSpPr>
          <p:cNvPr id="3" name="TextBox 2">
            <a:extLst>
              <a:ext uri="{FF2B5EF4-FFF2-40B4-BE49-F238E27FC236}">
                <a16:creationId xmlns:a16="http://schemas.microsoft.com/office/drawing/2014/main" id="{DACB9304-B3AA-A6F3-6B97-67DB7270D3D8}"/>
              </a:ext>
            </a:extLst>
          </p:cNvPr>
          <p:cNvSpPr txBox="1"/>
          <p:nvPr userDrawn="1"/>
        </p:nvSpPr>
        <p:spPr>
          <a:xfrm>
            <a:off x="8252460" y="367838"/>
            <a:ext cx="881266"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bg1"/>
                </a:solidFill>
                <a:latin typeface="+mn-lt"/>
              </a:rPr>
              <a:t>rapleys.com</a:t>
            </a:r>
          </a:p>
        </p:txBody>
      </p:sp>
      <p:sp>
        <p:nvSpPr>
          <p:cNvPr id="7" name="TextBox 6">
            <a:extLst>
              <a:ext uri="{FF2B5EF4-FFF2-40B4-BE49-F238E27FC236}">
                <a16:creationId xmlns:a16="http://schemas.microsoft.com/office/drawing/2014/main" id="{DE6F6127-37E8-AEE3-6A41-8B01FC1AC202}"/>
              </a:ext>
            </a:extLst>
          </p:cNvPr>
          <p:cNvSpPr txBox="1"/>
          <p:nvPr userDrawn="1"/>
        </p:nvSpPr>
        <p:spPr>
          <a:xfrm>
            <a:off x="8252460" y="539288"/>
            <a:ext cx="1078910"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bg1"/>
                </a:solidFill>
                <a:latin typeface="+mn-lt"/>
              </a:rPr>
              <a:t>0370 777 6292</a:t>
            </a:r>
          </a:p>
        </p:txBody>
      </p:sp>
      <p:sp>
        <p:nvSpPr>
          <p:cNvPr id="8" name="Subtitle 2">
            <a:extLst>
              <a:ext uri="{FF2B5EF4-FFF2-40B4-BE49-F238E27FC236}">
                <a16:creationId xmlns:a16="http://schemas.microsoft.com/office/drawing/2014/main" id="{5510D563-0E26-C0ED-4F1C-FFBD0BF2F48F}"/>
              </a:ext>
            </a:extLst>
          </p:cNvPr>
          <p:cNvSpPr txBox="1">
            <a:spLocks/>
          </p:cNvSpPr>
          <p:nvPr userDrawn="1"/>
        </p:nvSpPr>
        <p:spPr>
          <a:xfrm>
            <a:off x="418072" y="3070403"/>
            <a:ext cx="4473967" cy="265316"/>
          </a:xfrm>
          <a:prstGeom prst="rect">
            <a:avLst/>
          </a:prstGeom>
        </p:spPr>
        <p:txBody>
          <a:bodyPr wrap="square" lIns="0" tIns="0" rIns="0" bIns="0">
            <a:noAutofit/>
          </a:bodyPr>
          <a:lstStyle>
            <a:lvl1pPr marL="0" indent="0" algn="l" defTabSz="666722" rtl="0" eaLnBrk="1" fontAlgn="t" latinLnBrk="0" hangingPunct="1">
              <a:lnSpc>
                <a:spcPct val="114000"/>
              </a:lnSpc>
              <a:spcBef>
                <a:spcPts val="729"/>
              </a:spcBef>
              <a:buFont typeface="Arial" panose="020B0604020202020204" pitchFamily="34" charset="0"/>
              <a:buNone/>
              <a:defRPr sz="3200" b="0" i="0" kern="1200">
                <a:solidFill>
                  <a:schemeClr val="accent1"/>
                </a:solidFill>
                <a:latin typeface="+mn-lt"/>
                <a:ea typeface="+mn-ea"/>
                <a:cs typeface="Canaccord Effra" panose="020B0603020203020204" pitchFamily="34" charset="0"/>
              </a:defRPr>
            </a:lvl1pPr>
            <a:lvl2pPr marL="333361" indent="0" algn="ctr" defTabSz="666722" rtl="0" eaLnBrk="1" latinLnBrk="0" hangingPunct="1">
              <a:lnSpc>
                <a:spcPct val="90000"/>
              </a:lnSpc>
              <a:spcBef>
                <a:spcPts val="365"/>
              </a:spcBef>
              <a:buFont typeface="Arial" panose="020B0604020202020204" pitchFamily="34" charset="0"/>
              <a:buNone/>
              <a:defRPr sz="1458" kern="1200">
                <a:solidFill>
                  <a:schemeClr val="tx1"/>
                </a:solidFill>
                <a:latin typeface="+mn-lt"/>
                <a:ea typeface="+mn-ea"/>
                <a:cs typeface="+mn-cs"/>
              </a:defRPr>
            </a:lvl2pPr>
            <a:lvl3pPr marL="666722" indent="0" algn="ctr" defTabSz="666722" rtl="0" eaLnBrk="1" latinLnBrk="0" hangingPunct="1">
              <a:lnSpc>
                <a:spcPct val="90000"/>
              </a:lnSpc>
              <a:spcBef>
                <a:spcPts val="365"/>
              </a:spcBef>
              <a:buFont typeface="Arial" panose="020B0604020202020204" pitchFamily="34" charset="0"/>
              <a:buNone/>
              <a:defRPr sz="1313" kern="1200">
                <a:solidFill>
                  <a:schemeClr val="tx1"/>
                </a:solidFill>
                <a:latin typeface="+mn-lt"/>
                <a:ea typeface="+mn-ea"/>
                <a:cs typeface="+mn-cs"/>
              </a:defRPr>
            </a:lvl3pPr>
            <a:lvl4pPr marL="1000082"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4pPr>
            <a:lvl5pPr marL="133344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5pPr>
            <a:lvl6pPr marL="166680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6pPr>
            <a:lvl7pPr marL="2000164"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7pPr>
            <a:lvl8pPr marL="2333525"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8pPr>
            <a:lvl9pPr marL="2666886"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9pPr>
          </a:lstStyle>
          <a:p>
            <a:pPr>
              <a:spcAft>
                <a:spcPts val="0"/>
              </a:spcAft>
            </a:pPr>
            <a:r>
              <a:rPr lang="en-US" sz="1300" dirty="0">
                <a:solidFill>
                  <a:schemeClr val="bg1"/>
                </a:solidFill>
              </a:rPr>
              <a:t>Enter address line 1</a:t>
            </a:r>
          </a:p>
        </p:txBody>
      </p:sp>
      <p:sp>
        <p:nvSpPr>
          <p:cNvPr id="9" name="Subtitle 2">
            <a:extLst>
              <a:ext uri="{FF2B5EF4-FFF2-40B4-BE49-F238E27FC236}">
                <a16:creationId xmlns:a16="http://schemas.microsoft.com/office/drawing/2014/main" id="{87AC7F2B-C561-9786-0BF0-358A77015EE8}"/>
              </a:ext>
            </a:extLst>
          </p:cNvPr>
          <p:cNvSpPr txBox="1">
            <a:spLocks/>
          </p:cNvSpPr>
          <p:nvPr userDrawn="1"/>
        </p:nvSpPr>
        <p:spPr>
          <a:xfrm>
            <a:off x="418072" y="3294796"/>
            <a:ext cx="4473967" cy="265316"/>
          </a:xfrm>
          <a:prstGeom prst="rect">
            <a:avLst/>
          </a:prstGeom>
        </p:spPr>
        <p:txBody>
          <a:bodyPr wrap="square" lIns="0" tIns="0" rIns="0" bIns="0">
            <a:noAutofit/>
          </a:bodyPr>
          <a:lstStyle>
            <a:lvl1pPr marL="0" indent="0" algn="l" defTabSz="666722" rtl="0" eaLnBrk="1" fontAlgn="t" latinLnBrk="0" hangingPunct="1">
              <a:lnSpc>
                <a:spcPct val="114000"/>
              </a:lnSpc>
              <a:spcBef>
                <a:spcPts val="729"/>
              </a:spcBef>
              <a:buFont typeface="Arial" panose="020B0604020202020204" pitchFamily="34" charset="0"/>
              <a:buNone/>
              <a:defRPr sz="3200" b="0" i="0" kern="1200">
                <a:solidFill>
                  <a:schemeClr val="accent1"/>
                </a:solidFill>
                <a:latin typeface="+mn-lt"/>
                <a:ea typeface="+mn-ea"/>
                <a:cs typeface="Canaccord Effra" panose="020B0603020203020204" pitchFamily="34" charset="0"/>
              </a:defRPr>
            </a:lvl1pPr>
            <a:lvl2pPr marL="333361" indent="0" algn="ctr" defTabSz="666722" rtl="0" eaLnBrk="1" latinLnBrk="0" hangingPunct="1">
              <a:lnSpc>
                <a:spcPct val="90000"/>
              </a:lnSpc>
              <a:spcBef>
                <a:spcPts val="365"/>
              </a:spcBef>
              <a:buFont typeface="Arial" panose="020B0604020202020204" pitchFamily="34" charset="0"/>
              <a:buNone/>
              <a:defRPr sz="1458" kern="1200">
                <a:solidFill>
                  <a:schemeClr val="tx1"/>
                </a:solidFill>
                <a:latin typeface="+mn-lt"/>
                <a:ea typeface="+mn-ea"/>
                <a:cs typeface="+mn-cs"/>
              </a:defRPr>
            </a:lvl2pPr>
            <a:lvl3pPr marL="666722" indent="0" algn="ctr" defTabSz="666722" rtl="0" eaLnBrk="1" latinLnBrk="0" hangingPunct="1">
              <a:lnSpc>
                <a:spcPct val="90000"/>
              </a:lnSpc>
              <a:spcBef>
                <a:spcPts val="365"/>
              </a:spcBef>
              <a:buFont typeface="Arial" panose="020B0604020202020204" pitchFamily="34" charset="0"/>
              <a:buNone/>
              <a:defRPr sz="1313" kern="1200">
                <a:solidFill>
                  <a:schemeClr val="tx1"/>
                </a:solidFill>
                <a:latin typeface="+mn-lt"/>
                <a:ea typeface="+mn-ea"/>
                <a:cs typeface="+mn-cs"/>
              </a:defRPr>
            </a:lvl3pPr>
            <a:lvl4pPr marL="1000082"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4pPr>
            <a:lvl5pPr marL="133344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5pPr>
            <a:lvl6pPr marL="166680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6pPr>
            <a:lvl7pPr marL="2000164"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7pPr>
            <a:lvl8pPr marL="2333525"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8pPr>
            <a:lvl9pPr marL="2666886"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9pPr>
          </a:lstStyle>
          <a:p>
            <a:pPr>
              <a:spcAft>
                <a:spcPts val="0"/>
              </a:spcAft>
            </a:pPr>
            <a:r>
              <a:rPr lang="en-US" sz="1300" dirty="0">
                <a:solidFill>
                  <a:schemeClr val="bg1"/>
                </a:solidFill>
              </a:rPr>
              <a:t>Enter address line 2</a:t>
            </a:r>
          </a:p>
        </p:txBody>
      </p:sp>
      <p:sp>
        <p:nvSpPr>
          <p:cNvPr id="10" name="Freeform 9">
            <a:extLst>
              <a:ext uri="{FF2B5EF4-FFF2-40B4-BE49-F238E27FC236}">
                <a16:creationId xmlns:a16="http://schemas.microsoft.com/office/drawing/2014/main" id="{2C8FF8B4-09DF-95B0-ABD8-AFA8EEA2A7D2}"/>
              </a:ext>
            </a:extLst>
          </p:cNvPr>
          <p:cNvSpPr>
            <a:spLocks noChangeAspect="1" noEditPoints="1"/>
          </p:cNvSpPr>
          <p:nvPr userDrawn="1"/>
        </p:nvSpPr>
        <p:spPr bwMode="auto">
          <a:xfrm>
            <a:off x="4800007" y="4245003"/>
            <a:ext cx="1431666" cy="1409116"/>
          </a:xfrm>
          <a:custGeom>
            <a:avLst/>
            <a:gdLst>
              <a:gd name="T0" fmla="*/ 4080 w 4762"/>
              <a:gd name="T1" fmla="*/ 3243 h 4687"/>
              <a:gd name="T2" fmla="*/ 2481 w 4762"/>
              <a:gd name="T3" fmla="*/ 3243 h 4687"/>
              <a:gd name="T4" fmla="*/ 2481 w 4762"/>
              <a:gd name="T5" fmla="*/ 2444 h 4687"/>
              <a:gd name="T6" fmla="*/ 4080 w 4762"/>
              <a:gd name="T7" fmla="*/ 2444 h 4687"/>
              <a:gd name="T8" fmla="*/ 4080 w 4762"/>
              <a:gd name="T9" fmla="*/ 3243 h 4687"/>
              <a:gd name="T10" fmla="*/ 3080 w 4762"/>
              <a:gd name="T11" fmla="*/ 2243 h 4687"/>
              <a:gd name="T12" fmla="*/ 1481 w 4762"/>
              <a:gd name="T13" fmla="*/ 2243 h 4687"/>
              <a:gd name="T14" fmla="*/ 1481 w 4762"/>
              <a:gd name="T15" fmla="*/ 1444 h 4687"/>
              <a:gd name="T16" fmla="*/ 3080 w 4762"/>
              <a:gd name="T17" fmla="*/ 1444 h 4687"/>
              <a:gd name="T18" fmla="*/ 3080 w 4762"/>
              <a:gd name="T19" fmla="*/ 2243 h 4687"/>
              <a:gd name="T20" fmla="*/ 683 w 4762"/>
              <a:gd name="T21" fmla="*/ 2444 h 4687"/>
              <a:gd name="T22" fmla="*/ 2281 w 4762"/>
              <a:gd name="T23" fmla="*/ 2444 h 4687"/>
              <a:gd name="T24" fmla="*/ 2281 w 4762"/>
              <a:gd name="T25" fmla="*/ 3243 h 4687"/>
              <a:gd name="T26" fmla="*/ 683 w 4762"/>
              <a:gd name="T27" fmla="*/ 3243 h 4687"/>
              <a:gd name="T28" fmla="*/ 683 w 4762"/>
              <a:gd name="T29" fmla="*/ 2444 h 4687"/>
              <a:gd name="T30" fmla="*/ 4762 w 4762"/>
              <a:gd name="T31" fmla="*/ 0 h 4687"/>
              <a:gd name="T32" fmla="*/ 0 w 4762"/>
              <a:gd name="T33" fmla="*/ 0 h 4687"/>
              <a:gd name="T34" fmla="*/ 0 w 4762"/>
              <a:gd name="T35" fmla="*/ 4687 h 4687"/>
              <a:gd name="T36" fmla="*/ 4762 w 4762"/>
              <a:gd name="T37" fmla="*/ 4687 h 4687"/>
              <a:gd name="T38" fmla="*/ 4762 w 4762"/>
              <a:gd name="T39" fmla="*/ 0 h 4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2" h="4687">
                <a:moveTo>
                  <a:pt x="4080" y="3243"/>
                </a:moveTo>
                <a:lnTo>
                  <a:pt x="2481" y="3243"/>
                </a:lnTo>
                <a:lnTo>
                  <a:pt x="2481" y="2444"/>
                </a:lnTo>
                <a:lnTo>
                  <a:pt x="4080" y="2444"/>
                </a:lnTo>
                <a:lnTo>
                  <a:pt x="4080" y="3243"/>
                </a:lnTo>
                <a:close/>
                <a:moveTo>
                  <a:pt x="3080" y="2243"/>
                </a:moveTo>
                <a:lnTo>
                  <a:pt x="1481" y="2243"/>
                </a:lnTo>
                <a:lnTo>
                  <a:pt x="1481" y="1444"/>
                </a:lnTo>
                <a:lnTo>
                  <a:pt x="3080" y="1444"/>
                </a:lnTo>
                <a:lnTo>
                  <a:pt x="3080" y="2243"/>
                </a:lnTo>
                <a:close/>
                <a:moveTo>
                  <a:pt x="683" y="2444"/>
                </a:moveTo>
                <a:lnTo>
                  <a:pt x="2281" y="2444"/>
                </a:lnTo>
                <a:lnTo>
                  <a:pt x="2281" y="3243"/>
                </a:lnTo>
                <a:lnTo>
                  <a:pt x="683" y="3243"/>
                </a:lnTo>
                <a:lnTo>
                  <a:pt x="683" y="2444"/>
                </a:lnTo>
                <a:close/>
                <a:moveTo>
                  <a:pt x="4762" y="0"/>
                </a:moveTo>
                <a:lnTo>
                  <a:pt x="0" y="0"/>
                </a:lnTo>
                <a:lnTo>
                  <a:pt x="0" y="4687"/>
                </a:lnTo>
                <a:lnTo>
                  <a:pt x="4762" y="4687"/>
                </a:lnTo>
                <a:lnTo>
                  <a:pt x="476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TextBox 11">
            <a:extLst>
              <a:ext uri="{FF2B5EF4-FFF2-40B4-BE49-F238E27FC236}">
                <a16:creationId xmlns:a16="http://schemas.microsoft.com/office/drawing/2014/main" id="{45DBB714-8498-EA58-9E57-23B865C6CBBC}"/>
              </a:ext>
            </a:extLst>
          </p:cNvPr>
          <p:cNvSpPr txBox="1"/>
          <p:nvPr userDrawn="1"/>
        </p:nvSpPr>
        <p:spPr>
          <a:xfrm>
            <a:off x="418072" y="5991845"/>
            <a:ext cx="1127438"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lvl="0"/>
            <a:r>
              <a:rPr lang="en-GB" dirty="0">
                <a:solidFill>
                  <a:schemeClr val="bg1"/>
                </a:solidFill>
              </a:rPr>
              <a:t>Contact</a:t>
            </a:r>
          </a:p>
        </p:txBody>
      </p:sp>
      <p:sp>
        <p:nvSpPr>
          <p:cNvPr id="15" name="Text Placeholder 45">
            <a:extLst>
              <a:ext uri="{FF2B5EF4-FFF2-40B4-BE49-F238E27FC236}">
                <a16:creationId xmlns:a16="http://schemas.microsoft.com/office/drawing/2014/main" id="{C5108ADB-B918-6999-AF81-0906B1BD081B}"/>
              </a:ext>
            </a:extLst>
          </p:cNvPr>
          <p:cNvSpPr>
            <a:spLocks noGrp="1"/>
          </p:cNvSpPr>
          <p:nvPr>
            <p:ph type="body" sz="quarter" idx="17" hasCustomPrompt="1"/>
          </p:nvPr>
        </p:nvSpPr>
        <p:spPr>
          <a:xfrm>
            <a:off x="418072" y="6134394"/>
            <a:ext cx="2202041" cy="157817"/>
          </a:xfrm>
          <a:prstGeom prst="rect">
            <a:avLst/>
          </a:prstGeom>
        </p:spPr>
        <p:txBody>
          <a:bodyPr vert="horz" lIns="0" tIns="0" rIns="0" bIns="0" rtlCol="0" anchor="t" anchorCtr="0">
            <a:noAutofit/>
          </a:bodyPr>
          <a:lstStyle>
            <a:lvl1pPr marL="0" indent="0">
              <a:buNone/>
              <a:defRPr lang="en-GB" sz="1000" dirty="0">
                <a:solidFill>
                  <a:schemeClr val="bg1"/>
                </a:solidFill>
                <a:ea typeface="+mj-ea"/>
                <a:cs typeface="+mj-cs"/>
              </a:defRPr>
            </a:lvl1pPr>
          </a:lstStyle>
          <a:p>
            <a:pPr marL="4769" lvl="0" indent="-171450">
              <a:spcBef>
                <a:spcPct val="0"/>
              </a:spcBef>
            </a:pPr>
            <a:r>
              <a:rPr lang="en-US" dirty="0"/>
              <a:t>Enter name and number</a:t>
            </a:r>
            <a:endParaRPr lang="en-GB" dirty="0"/>
          </a:p>
        </p:txBody>
      </p:sp>
      <p:sp>
        <p:nvSpPr>
          <p:cNvPr id="16" name="Text Placeholder 45">
            <a:extLst>
              <a:ext uri="{FF2B5EF4-FFF2-40B4-BE49-F238E27FC236}">
                <a16:creationId xmlns:a16="http://schemas.microsoft.com/office/drawing/2014/main" id="{B8ADC6CF-DD8A-0C12-A6A2-30650B54021E}"/>
              </a:ext>
            </a:extLst>
          </p:cNvPr>
          <p:cNvSpPr>
            <a:spLocks noGrp="1"/>
          </p:cNvSpPr>
          <p:nvPr>
            <p:ph type="body" sz="quarter" idx="18" hasCustomPrompt="1"/>
          </p:nvPr>
        </p:nvSpPr>
        <p:spPr>
          <a:xfrm>
            <a:off x="418072" y="6301081"/>
            <a:ext cx="2202041" cy="157817"/>
          </a:xfrm>
          <a:prstGeom prst="rect">
            <a:avLst/>
          </a:prstGeom>
        </p:spPr>
        <p:txBody>
          <a:bodyPr vert="horz" lIns="0" tIns="0" rIns="0" bIns="0" rtlCol="0" anchor="t" anchorCtr="0">
            <a:noAutofit/>
          </a:bodyPr>
          <a:lstStyle>
            <a:lvl1pPr marL="0" indent="0">
              <a:buNone/>
              <a:defRPr lang="en-GB" sz="1000" dirty="0">
                <a:solidFill>
                  <a:schemeClr val="bg1"/>
                </a:solidFill>
                <a:ea typeface="+mj-ea"/>
                <a:cs typeface="+mj-cs"/>
              </a:defRPr>
            </a:lvl1pPr>
          </a:lstStyle>
          <a:p>
            <a:pPr marL="4769" lvl="0" indent="-171450">
              <a:spcBef>
                <a:spcPct val="0"/>
              </a:spcBef>
            </a:pPr>
            <a:r>
              <a:rPr lang="en-US" dirty="0"/>
              <a:t>Enter email</a:t>
            </a:r>
            <a:endParaRPr lang="en-GB" dirty="0"/>
          </a:p>
        </p:txBody>
      </p:sp>
      <p:sp>
        <p:nvSpPr>
          <p:cNvPr id="17" name="Text Placeholder 45">
            <a:extLst>
              <a:ext uri="{FF2B5EF4-FFF2-40B4-BE49-F238E27FC236}">
                <a16:creationId xmlns:a16="http://schemas.microsoft.com/office/drawing/2014/main" id="{285C289A-66F2-5D85-1FB5-A706D2D63CAF}"/>
              </a:ext>
            </a:extLst>
          </p:cNvPr>
          <p:cNvSpPr>
            <a:spLocks noGrp="1"/>
          </p:cNvSpPr>
          <p:nvPr>
            <p:ph type="body" sz="quarter" idx="23" hasCustomPrompt="1"/>
          </p:nvPr>
        </p:nvSpPr>
        <p:spPr>
          <a:xfrm>
            <a:off x="2758840" y="6134394"/>
            <a:ext cx="2202041" cy="157817"/>
          </a:xfrm>
          <a:prstGeom prst="rect">
            <a:avLst/>
          </a:prstGeom>
        </p:spPr>
        <p:txBody>
          <a:bodyPr vert="horz" lIns="0" tIns="0" rIns="0" bIns="0" rtlCol="0" anchor="t" anchorCtr="0">
            <a:noAutofit/>
          </a:bodyPr>
          <a:lstStyle>
            <a:lvl1pPr marL="0" indent="0">
              <a:buNone/>
              <a:defRPr lang="en-GB" sz="1000" dirty="0">
                <a:solidFill>
                  <a:schemeClr val="bg1"/>
                </a:solidFill>
                <a:ea typeface="+mj-ea"/>
                <a:cs typeface="+mj-cs"/>
              </a:defRPr>
            </a:lvl1pPr>
          </a:lstStyle>
          <a:p>
            <a:pPr marL="4769" lvl="0" indent="-171450">
              <a:spcBef>
                <a:spcPct val="0"/>
              </a:spcBef>
            </a:pPr>
            <a:r>
              <a:rPr lang="en-US" dirty="0"/>
              <a:t>Enter name and number</a:t>
            </a:r>
            <a:endParaRPr lang="en-GB" dirty="0"/>
          </a:p>
        </p:txBody>
      </p:sp>
      <p:sp>
        <p:nvSpPr>
          <p:cNvPr id="18" name="Text Placeholder 45">
            <a:extLst>
              <a:ext uri="{FF2B5EF4-FFF2-40B4-BE49-F238E27FC236}">
                <a16:creationId xmlns:a16="http://schemas.microsoft.com/office/drawing/2014/main" id="{3811375E-F02C-9B76-03BE-36EBA3538177}"/>
              </a:ext>
            </a:extLst>
          </p:cNvPr>
          <p:cNvSpPr>
            <a:spLocks noGrp="1"/>
          </p:cNvSpPr>
          <p:nvPr>
            <p:ph type="body" sz="quarter" idx="24" hasCustomPrompt="1"/>
          </p:nvPr>
        </p:nvSpPr>
        <p:spPr>
          <a:xfrm>
            <a:off x="2758840" y="6301081"/>
            <a:ext cx="2202041" cy="157817"/>
          </a:xfrm>
          <a:prstGeom prst="rect">
            <a:avLst/>
          </a:prstGeom>
        </p:spPr>
        <p:txBody>
          <a:bodyPr vert="horz" lIns="0" tIns="0" rIns="0" bIns="0" rtlCol="0" anchor="t" anchorCtr="0">
            <a:noAutofit/>
          </a:bodyPr>
          <a:lstStyle>
            <a:lvl1pPr marL="0" indent="0">
              <a:buNone/>
              <a:defRPr lang="en-GB" sz="1000" dirty="0">
                <a:solidFill>
                  <a:schemeClr val="bg1"/>
                </a:solidFill>
                <a:ea typeface="+mj-ea"/>
                <a:cs typeface="+mj-cs"/>
              </a:defRPr>
            </a:lvl1pPr>
          </a:lstStyle>
          <a:p>
            <a:pPr marL="4769" lvl="0" indent="-171450">
              <a:spcBef>
                <a:spcPct val="0"/>
              </a:spcBef>
            </a:pPr>
            <a:r>
              <a:rPr lang="en-US" dirty="0"/>
              <a:t>Enter email</a:t>
            </a:r>
            <a:endParaRPr lang="en-GB" dirty="0"/>
          </a:p>
        </p:txBody>
      </p:sp>
      <p:grpSp>
        <p:nvGrpSpPr>
          <p:cNvPr id="26" name="Group 25">
            <a:extLst>
              <a:ext uri="{FF2B5EF4-FFF2-40B4-BE49-F238E27FC236}">
                <a16:creationId xmlns:a16="http://schemas.microsoft.com/office/drawing/2014/main" id="{E0E9CF16-51B7-38CA-06D3-C8E1C233D78A}"/>
              </a:ext>
            </a:extLst>
          </p:cNvPr>
          <p:cNvGrpSpPr/>
          <p:nvPr userDrawn="1"/>
        </p:nvGrpSpPr>
        <p:grpSpPr>
          <a:xfrm>
            <a:off x="5783306" y="1784350"/>
            <a:ext cx="448369" cy="447438"/>
            <a:chOff x="-3349625" y="5038726"/>
            <a:chExt cx="3059112" cy="3052762"/>
          </a:xfrm>
          <a:solidFill>
            <a:schemeClr val="accent1"/>
          </a:solidFill>
        </p:grpSpPr>
        <p:sp>
          <p:nvSpPr>
            <p:cNvPr id="27" name="Freeform 5">
              <a:extLst>
                <a:ext uri="{FF2B5EF4-FFF2-40B4-BE49-F238E27FC236}">
                  <a16:creationId xmlns:a16="http://schemas.microsoft.com/office/drawing/2014/main" id="{A682A5AB-FBD3-B4B0-64C5-F9D41BEFD8C1}"/>
                </a:ext>
              </a:extLst>
            </p:cNvPr>
            <p:cNvSpPr>
              <a:spLocks/>
            </p:cNvSpPr>
            <p:nvPr userDrawn="1"/>
          </p:nvSpPr>
          <p:spPr bwMode="auto">
            <a:xfrm>
              <a:off x="-3349625" y="5038726"/>
              <a:ext cx="3059112" cy="3052762"/>
            </a:xfrm>
            <a:custGeom>
              <a:avLst/>
              <a:gdLst>
                <a:gd name="T0" fmla="*/ 0 w 3399"/>
                <a:gd name="T1" fmla="*/ 0 h 3392"/>
                <a:gd name="T2" fmla="*/ 0 w 3399"/>
                <a:gd name="T3" fmla="*/ 3392 h 3392"/>
                <a:gd name="T4" fmla="*/ 1693 w 3399"/>
                <a:gd name="T5" fmla="*/ 3392 h 3392"/>
                <a:gd name="T6" fmla="*/ 531 w 3399"/>
                <a:gd name="T7" fmla="*/ 1201 h 3392"/>
                <a:gd name="T8" fmla="*/ 1700 w 3399"/>
                <a:gd name="T9" fmla="*/ 34 h 3392"/>
                <a:gd name="T10" fmla="*/ 2869 w 3399"/>
                <a:gd name="T11" fmla="*/ 1201 h 3392"/>
                <a:gd name="T12" fmla="*/ 1707 w 3399"/>
                <a:gd name="T13" fmla="*/ 3392 h 3392"/>
                <a:gd name="T14" fmla="*/ 3399 w 3399"/>
                <a:gd name="T15" fmla="*/ 3392 h 3392"/>
                <a:gd name="T16" fmla="*/ 3399 w 3399"/>
                <a:gd name="T17" fmla="*/ 0 h 3392"/>
                <a:gd name="T18" fmla="*/ 0 w 3399"/>
                <a:gd name="T19" fmla="*/ 0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3392">
                  <a:moveTo>
                    <a:pt x="0" y="0"/>
                  </a:moveTo>
                  <a:cubicBezTo>
                    <a:pt x="0" y="3392"/>
                    <a:pt x="0" y="3392"/>
                    <a:pt x="0" y="3392"/>
                  </a:cubicBezTo>
                  <a:cubicBezTo>
                    <a:pt x="1693" y="3392"/>
                    <a:pt x="1693" y="3392"/>
                    <a:pt x="1693" y="3392"/>
                  </a:cubicBezTo>
                  <a:cubicBezTo>
                    <a:pt x="1296" y="2790"/>
                    <a:pt x="531" y="1691"/>
                    <a:pt x="531" y="1201"/>
                  </a:cubicBezTo>
                  <a:cubicBezTo>
                    <a:pt x="531" y="556"/>
                    <a:pt x="1054" y="34"/>
                    <a:pt x="1700" y="34"/>
                  </a:cubicBezTo>
                  <a:cubicBezTo>
                    <a:pt x="2346" y="34"/>
                    <a:pt x="2869" y="556"/>
                    <a:pt x="2869" y="1201"/>
                  </a:cubicBezTo>
                  <a:cubicBezTo>
                    <a:pt x="2869" y="1691"/>
                    <a:pt x="2104" y="2790"/>
                    <a:pt x="1707" y="3392"/>
                  </a:cubicBezTo>
                  <a:cubicBezTo>
                    <a:pt x="3399" y="3392"/>
                    <a:pt x="3399" y="3392"/>
                    <a:pt x="3399" y="3392"/>
                  </a:cubicBezTo>
                  <a:cubicBezTo>
                    <a:pt x="3399" y="0"/>
                    <a:pt x="3399" y="0"/>
                    <a:pt x="339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8" name="Oval 6">
              <a:extLst>
                <a:ext uri="{FF2B5EF4-FFF2-40B4-BE49-F238E27FC236}">
                  <a16:creationId xmlns:a16="http://schemas.microsoft.com/office/drawing/2014/main" id="{B3218436-AE05-A909-DF28-1B29D7F64A1E}"/>
                </a:ext>
              </a:extLst>
            </p:cNvPr>
            <p:cNvSpPr>
              <a:spLocks noChangeArrowheads="1"/>
            </p:cNvSpPr>
            <p:nvPr userDrawn="1"/>
          </p:nvSpPr>
          <p:spPr bwMode="auto">
            <a:xfrm>
              <a:off x="-2276475" y="5664200"/>
              <a:ext cx="912812" cy="911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30" name="Picture Placeholder 29">
            <a:extLst>
              <a:ext uri="{FF2B5EF4-FFF2-40B4-BE49-F238E27FC236}">
                <a16:creationId xmlns:a16="http://schemas.microsoft.com/office/drawing/2014/main" id="{80580C86-F85F-8896-81BD-062216FD0329}"/>
              </a:ext>
            </a:extLst>
          </p:cNvPr>
          <p:cNvSpPr>
            <a:spLocks noGrp="1"/>
          </p:cNvSpPr>
          <p:nvPr>
            <p:ph type="pic" sz="quarter" idx="25" hasCustomPrompt="1"/>
          </p:nvPr>
        </p:nvSpPr>
        <p:spPr>
          <a:xfrm>
            <a:off x="7956550" y="1206500"/>
            <a:ext cx="1206500" cy="831850"/>
          </a:xfrm>
          <a:prstGeom prst="rect">
            <a:avLst/>
          </a:prstGeom>
        </p:spPr>
        <p:txBody>
          <a:bodyPr anchor="ctr"/>
          <a:lstStyle>
            <a:lvl1pPr marL="0" indent="0" algn="ctr">
              <a:buNone/>
              <a:defRPr sz="1600">
                <a:solidFill>
                  <a:schemeClr val="bg1"/>
                </a:solidFill>
              </a:defRPr>
            </a:lvl1pPr>
          </a:lstStyle>
          <a:p>
            <a:r>
              <a:rPr lang="en-GB" dirty="0"/>
              <a:t>Client logo</a:t>
            </a:r>
          </a:p>
        </p:txBody>
      </p:sp>
      <p:sp>
        <p:nvSpPr>
          <p:cNvPr id="32" name="Subtitle 2">
            <a:extLst>
              <a:ext uri="{FF2B5EF4-FFF2-40B4-BE49-F238E27FC236}">
                <a16:creationId xmlns:a16="http://schemas.microsoft.com/office/drawing/2014/main" id="{B7973641-F322-A94D-102E-23CD0CB3CD35}"/>
              </a:ext>
            </a:extLst>
          </p:cNvPr>
          <p:cNvSpPr txBox="1">
            <a:spLocks/>
          </p:cNvSpPr>
          <p:nvPr userDrawn="1"/>
        </p:nvSpPr>
        <p:spPr>
          <a:xfrm>
            <a:off x="418072" y="3923214"/>
            <a:ext cx="4473967" cy="265316"/>
          </a:xfrm>
          <a:prstGeom prst="rect">
            <a:avLst/>
          </a:prstGeom>
        </p:spPr>
        <p:txBody>
          <a:bodyPr wrap="square" lIns="0" tIns="0" rIns="0" bIns="0">
            <a:noAutofit/>
          </a:bodyPr>
          <a:lstStyle>
            <a:lvl1pPr marL="0" indent="0" algn="l" defTabSz="666722" rtl="0" eaLnBrk="1" fontAlgn="t" latinLnBrk="0" hangingPunct="1">
              <a:lnSpc>
                <a:spcPct val="114000"/>
              </a:lnSpc>
              <a:spcBef>
                <a:spcPts val="729"/>
              </a:spcBef>
              <a:buFont typeface="Arial" panose="020B0604020202020204" pitchFamily="34" charset="0"/>
              <a:buNone/>
              <a:defRPr sz="3200" b="0" i="0" kern="1200">
                <a:solidFill>
                  <a:schemeClr val="accent1"/>
                </a:solidFill>
                <a:latin typeface="+mn-lt"/>
                <a:ea typeface="+mn-ea"/>
                <a:cs typeface="Canaccord Effra" panose="020B0603020203020204" pitchFamily="34" charset="0"/>
              </a:defRPr>
            </a:lvl1pPr>
            <a:lvl2pPr marL="333361" indent="0" algn="ctr" defTabSz="666722" rtl="0" eaLnBrk="1" latinLnBrk="0" hangingPunct="1">
              <a:lnSpc>
                <a:spcPct val="90000"/>
              </a:lnSpc>
              <a:spcBef>
                <a:spcPts val="365"/>
              </a:spcBef>
              <a:buFont typeface="Arial" panose="020B0604020202020204" pitchFamily="34" charset="0"/>
              <a:buNone/>
              <a:defRPr sz="1458" kern="1200">
                <a:solidFill>
                  <a:schemeClr val="tx1"/>
                </a:solidFill>
                <a:latin typeface="+mn-lt"/>
                <a:ea typeface="+mn-ea"/>
                <a:cs typeface="+mn-cs"/>
              </a:defRPr>
            </a:lvl2pPr>
            <a:lvl3pPr marL="666722" indent="0" algn="ctr" defTabSz="666722" rtl="0" eaLnBrk="1" latinLnBrk="0" hangingPunct="1">
              <a:lnSpc>
                <a:spcPct val="90000"/>
              </a:lnSpc>
              <a:spcBef>
                <a:spcPts val="365"/>
              </a:spcBef>
              <a:buFont typeface="Arial" panose="020B0604020202020204" pitchFamily="34" charset="0"/>
              <a:buNone/>
              <a:defRPr sz="1313" kern="1200">
                <a:solidFill>
                  <a:schemeClr val="tx1"/>
                </a:solidFill>
                <a:latin typeface="+mn-lt"/>
                <a:ea typeface="+mn-ea"/>
                <a:cs typeface="+mn-cs"/>
              </a:defRPr>
            </a:lvl3pPr>
            <a:lvl4pPr marL="1000082"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4pPr>
            <a:lvl5pPr marL="133344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5pPr>
            <a:lvl6pPr marL="166680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6pPr>
            <a:lvl7pPr marL="2000164"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7pPr>
            <a:lvl8pPr marL="2333525"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8pPr>
            <a:lvl9pPr marL="2666886"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9pPr>
          </a:lstStyle>
          <a:p>
            <a:pPr>
              <a:spcBef>
                <a:spcPts val="0"/>
              </a:spcBef>
              <a:spcAft>
                <a:spcPts val="0"/>
              </a:spcAft>
            </a:pPr>
            <a:r>
              <a:rPr lang="en-US" sz="1200" dirty="0">
                <a:solidFill>
                  <a:schemeClr val="bg1"/>
                </a:solidFill>
                <a:latin typeface="+mj-lt"/>
              </a:rPr>
              <a:t>Key information</a:t>
            </a:r>
          </a:p>
        </p:txBody>
      </p:sp>
      <p:sp>
        <p:nvSpPr>
          <p:cNvPr id="34" name="Text Placeholder 33">
            <a:extLst>
              <a:ext uri="{FF2B5EF4-FFF2-40B4-BE49-F238E27FC236}">
                <a16:creationId xmlns:a16="http://schemas.microsoft.com/office/drawing/2014/main" id="{867505C9-260D-0F54-2559-CB6659DEEBCF}"/>
              </a:ext>
            </a:extLst>
          </p:cNvPr>
          <p:cNvSpPr>
            <a:spLocks noGrp="1"/>
          </p:cNvSpPr>
          <p:nvPr>
            <p:ph type="body" sz="quarter" idx="26" hasCustomPrompt="1"/>
          </p:nvPr>
        </p:nvSpPr>
        <p:spPr>
          <a:xfrm>
            <a:off x="417513" y="4205871"/>
            <a:ext cx="4306887" cy="263525"/>
          </a:xfrm>
          <a:prstGeom prst="rect">
            <a:avLst/>
          </a:prstGeom>
        </p:spPr>
        <p:txBody>
          <a:bodyPr lIns="0" tIns="0" rIns="0" bIns="0"/>
          <a:lstStyle>
            <a:lvl1pPr marL="177800" indent="-177800" algn="l">
              <a:lnSpc>
                <a:spcPct val="114000"/>
              </a:lnSpc>
              <a:spcBef>
                <a:spcPts val="0"/>
              </a:spcBef>
              <a:buFont typeface="Arial" panose="020B0604020202020204" pitchFamily="34" charset="0"/>
              <a:buChar char="•"/>
              <a:defRPr sz="1000">
                <a:solidFill>
                  <a:schemeClr val="bg1"/>
                </a:solidFill>
                <a:latin typeface="+mn-lt"/>
              </a:defRPr>
            </a:lvl1pPr>
          </a:lstStyle>
          <a:p>
            <a:pPr lvl="0"/>
            <a:r>
              <a:rPr lang="en-US" dirty="0"/>
              <a:t>Line 1</a:t>
            </a:r>
          </a:p>
          <a:p>
            <a:pPr lvl="0"/>
            <a:r>
              <a:rPr lang="en-US" dirty="0"/>
              <a:t>Line 2</a:t>
            </a:r>
          </a:p>
          <a:p>
            <a:pPr lvl="0"/>
            <a:r>
              <a:rPr lang="en-US" dirty="0"/>
              <a:t>Line 3</a:t>
            </a:r>
            <a:endParaRPr lang="en-GB" dirty="0"/>
          </a:p>
          <a:p>
            <a:pPr lvl="0"/>
            <a:r>
              <a:rPr lang="en-GB" dirty="0"/>
              <a:t>Line 4</a:t>
            </a:r>
          </a:p>
          <a:p>
            <a:pPr lvl="0"/>
            <a:r>
              <a:rPr lang="en-GB" dirty="0"/>
              <a:t>Line 5</a:t>
            </a:r>
            <a:endParaRPr lang="en-US" dirty="0"/>
          </a:p>
        </p:txBody>
      </p:sp>
    </p:spTree>
    <p:extLst>
      <p:ext uri="{BB962C8B-B14F-4D97-AF65-F5344CB8AC3E}">
        <p14:creationId xmlns:p14="http://schemas.microsoft.com/office/powerpoint/2010/main" val="34011762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rquoise page">
    <p:bg>
      <p:bgPr>
        <a:solidFill>
          <a:schemeClr val="accent2"/>
        </a:solidFill>
        <a:effectLst/>
      </p:bgPr>
    </p:bg>
    <p:spTree>
      <p:nvGrpSpPr>
        <p:cNvPr id="1" name=""/>
        <p:cNvGrpSpPr/>
        <p:nvPr/>
      </p:nvGrpSpPr>
      <p:grpSpPr>
        <a:xfrm>
          <a:off x="0" y="0"/>
          <a:ext cx="0" cy="0"/>
          <a:chOff x="0" y="0"/>
          <a:chExt cx="0" cy="0"/>
        </a:xfrm>
      </p:grpSpPr>
      <p:sp>
        <p:nvSpPr>
          <p:cNvPr id="11" name="Picture Placeholder 46">
            <a:extLst>
              <a:ext uri="{FF2B5EF4-FFF2-40B4-BE49-F238E27FC236}">
                <a16:creationId xmlns:a16="http://schemas.microsoft.com/office/drawing/2014/main" id="{F5466102-FE72-EF10-176E-F2DABE5DBF3F}"/>
              </a:ext>
            </a:extLst>
          </p:cNvPr>
          <p:cNvSpPr>
            <a:spLocks noGrp="1"/>
          </p:cNvSpPr>
          <p:nvPr>
            <p:ph type="pic" sz="quarter" idx="13"/>
          </p:nvPr>
        </p:nvSpPr>
        <p:spPr>
          <a:xfrm>
            <a:off x="0" y="4438651"/>
            <a:ext cx="9683750" cy="2401888"/>
          </a:xfrm>
          <a:prstGeom prst="rect">
            <a:avLst/>
          </a:prstGeom>
        </p:spPr>
        <p:txBody>
          <a:bodyPr/>
          <a:lstStyle>
            <a:lvl1pPr marL="0" indent="0" algn="ctr">
              <a:buNone/>
              <a:defRPr/>
            </a:lvl1pPr>
          </a:lstStyle>
          <a:p>
            <a:r>
              <a:rPr lang="en-GB" dirty="0"/>
              <a:t>Click icon to add picture</a:t>
            </a:r>
          </a:p>
        </p:txBody>
      </p:sp>
      <p:sp>
        <p:nvSpPr>
          <p:cNvPr id="13" name="Picture Placeholder 48">
            <a:extLst>
              <a:ext uri="{FF2B5EF4-FFF2-40B4-BE49-F238E27FC236}">
                <a16:creationId xmlns:a16="http://schemas.microsoft.com/office/drawing/2014/main" id="{E9C0DB75-8E1F-C888-7B88-0D00CE02C6B7}"/>
              </a:ext>
            </a:extLst>
          </p:cNvPr>
          <p:cNvSpPr>
            <a:spLocks noGrp="1"/>
          </p:cNvSpPr>
          <p:nvPr>
            <p:ph type="pic" sz="quarter" idx="27"/>
          </p:nvPr>
        </p:nvSpPr>
        <p:spPr>
          <a:xfrm>
            <a:off x="5903912" y="571500"/>
            <a:ext cx="3317776" cy="1714500"/>
          </a:xfrm>
          <a:prstGeom prst="rect">
            <a:avLst/>
          </a:prstGeom>
        </p:spPr>
      </p:sp>
      <p:sp>
        <p:nvSpPr>
          <p:cNvPr id="23" name="Text Placeholder 53">
            <a:extLst>
              <a:ext uri="{FF2B5EF4-FFF2-40B4-BE49-F238E27FC236}">
                <a16:creationId xmlns:a16="http://schemas.microsoft.com/office/drawing/2014/main" id="{0931438A-E270-B5B9-183D-A91C964A4693}"/>
              </a:ext>
            </a:extLst>
          </p:cNvPr>
          <p:cNvSpPr>
            <a:spLocks noGrp="1"/>
          </p:cNvSpPr>
          <p:nvPr>
            <p:ph type="body" sz="quarter" idx="21" hasCustomPrompt="1"/>
          </p:nvPr>
        </p:nvSpPr>
        <p:spPr>
          <a:xfrm>
            <a:off x="462062" y="745958"/>
            <a:ext cx="2095013" cy="393382"/>
          </a:xfrm>
          <a:prstGeom prst="rect">
            <a:avLst/>
          </a:prstGeom>
        </p:spPr>
        <p:txBody>
          <a:bodyPr lIns="0" tIns="0" rIns="0" bIns="0">
            <a:noAutofit/>
          </a:bodyPr>
          <a:lstStyle>
            <a:lvl1pPr marL="0" indent="0">
              <a:lnSpc>
                <a:spcPct val="100000"/>
              </a:lnSpc>
              <a:spcBef>
                <a:spcPts val="0"/>
              </a:spcBef>
              <a:spcAft>
                <a:spcPts val="0"/>
              </a:spcAft>
              <a:buNone/>
              <a:defRPr lang="en-US" sz="1000" kern="1200" dirty="0" smtClean="0">
                <a:solidFill>
                  <a:schemeClr val="tx1"/>
                </a:solidFill>
                <a:latin typeface="+mn-lt"/>
                <a:ea typeface="+mj-ea"/>
                <a:cs typeface="+mj-cs"/>
              </a:defRPr>
            </a:lvl1pPr>
            <a:lvl2pPr marL="0" indent="0">
              <a:lnSpc>
                <a:spcPct val="100000"/>
              </a:lnSpc>
              <a:spcBef>
                <a:spcPts val="0"/>
              </a:spcBef>
              <a:spcAft>
                <a:spcPts val="0"/>
              </a:spcAft>
              <a:buNone/>
              <a:defRPr sz="1000">
                <a:solidFill>
                  <a:schemeClr val="bg1"/>
                </a:solidFill>
                <a:latin typeface="+mn-lt"/>
              </a:defRPr>
            </a:lvl2pPr>
            <a:lvl3pPr marL="241300" indent="-241300">
              <a:spcBef>
                <a:spcPts val="0"/>
              </a:spcBef>
              <a:spcAft>
                <a:spcPts val="600"/>
              </a:spcAft>
              <a:buClr>
                <a:schemeClr val="tx1"/>
              </a:buClr>
              <a:defRPr sz="1000">
                <a:solidFill>
                  <a:schemeClr val="bg1"/>
                </a:solidFill>
              </a:defRPr>
            </a:lvl3pPr>
            <a:lvl4pPr>
              <a:defRPr sz="1000">
                <a:solidFill>
                  <a:schemeClr val="tx1"/>
                </a:solidFill>
              </a:defRPr>
            </a:lvl4pPr>
            <a:lvl5pPr>
              <a:defRPr sz="1000">
                <a:solidFill>
                  <a:schemeClr val="tx1"/>
                </a:solidFill>
              </a:defRPr>
            </a:lvl5pPr>
          </a:lstStyle>
          <a:p>
            <a:pPr lvl="0"/>
            <a:r>
              <a:rPr lang="en-US" dirty="0"/>
              <a:t>Enter text</a:t>
            </a:r>
          </a:p>
        </p:txBody>
      </p:sp>
      <p:sp>
        <p:nvSpPr>
          <p:cNvPr id="24" name="TextBox 23">
            <a:extLst>
              <a:ext uri="{FF2B5EF4-FFF2-40B4-BE49-F238E27FC236}">
                <a16:creationId xmlns:a16="http://schemas.microsoft.com/office/drawing/2014/main" id="{E5242A25-F04A-0195-A52D-1A6A89780B67}"/>
              </a:ext>
            </a:extLst>
          </p:cNvPr>
          <p:cNvSpPr txBox="1"/>
          <p:nvPr userDrawn="1"/>
        </p:nvSpPr>
        <p:spPr>
          <a:xfrm>
            <a:off x="461963" y="4027147"/>
            <a:ext cx="2340504"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marL="0" lvl="0" indent="0">
              <a:lnSpc>
                <a:spcPct val="120000"/>
              </a:lnSpc>
              <a:buFont typeface="Arial" panose="020B0604020202020204" pitchFamily="34" charset="0"/>
              <a:buNone/>
            </a:pPr>
            <a:r>
              <a:rPr lang="en-GB" sz="600" dirty="0">
                <a:solidFill>
                  <a:schemeClr val="tx1"/>
                </a:solidFill>
                <a:latin typeface="+mn-lt"/>
              </a:rPr>
              <a:t>Note: The above areas have been calculated in accordance with the RICS Code of Measuring Practice on an approximate gross internal basis and must be verified by interested parties. Unless otherwise stated, the site areas/dimensions are scaled from the Promap Mapping System and must be verified by interested parties.</a:t>
            </a:r>
          </a:p>
        </p:txBody>
      </p:sp>
      <p:sp>
        <p:nvSpPr>
          <p:cNvPr id="25" name="Table Placeholder 5">
            <a:extLst>
              <a:ext uri="{FF2B5EF4-FFF2-40B4-BE49-F238E27FC236}">
                <a16:creationId xmlns:a16="http://schemas.microsoft.com/office/drawing/2014/main" id="{4A8DB708-C567-74E8-0114-4D89A771CCEF}"/>
              </a:ext>
            </a:extLst>
          </p:cNvPr>
          <p:cNvSpPr>
            <a:spLocks noGrp="1"/>
          </p:cNvSpPr>
          <p:nvPr>
            <p:ph type="tbl" sz="quarter" idx="30"/>
          </p:nvPr>
        </p:nvSpPr>
        <p:spPr>
          <a:xfrm>
            <a:off x="461963" y="1139340"/>
            <a:ext cx="2095500" cy="1820862"/>
          </a:xfrm>
          <a:prstGeom prst="rect">
            <a:avLst/>
          </a:prstGeom>
        </p:spPr>
        <p:txBody>
          <a:bodyPr/>
          <a:lstStyle>
            <a:lvl1pPr marL="0" indent="0">
              <a:buNone/>
              <a:defRPr>
                <a:solidFill>
                  <a:schemeClr val="tx1"/>
                </a:solidFill>
              </a:defRPr>
            </a:lvl1pPr>
          </a:lstStyle>
          <a:p>
            <a:r>
              <a:rPr lang="en-US"/>
              <a:t>Click icon to add table</a:t>
            </a:r>
            <a:endParaRPr lang="en-GB"/>
          </a:p>
        </p:txBody>
      </p:sp>
      <p:sp>
        <p:nvSpPr>
          <p:cNvPr id="29" name="TextBox 28">
            <a:extLst>
              <a:ext uri="{FF2B5EF4-FFF2-40B4-BE49-F238E27FC236}">
                <a16:creationId xmlns:a16="http://schemas.microsoft.com/office/drawing/2014/main" id="{174420F9-D26E-2BE7-8B8D-D6E0D703EFC7}"/>
              </a:ext>
            </a:extLst>
          </p:cNvPr>
          <p:cNvSpPr txBox="1"/>
          <p:nvPr userDrawn="1"/>
        </p:nvSpPr>
        <p:spPr>
          <a:xfrm>
            <a:off x="461963" y="231417"/>
            <a:ext cx="2095012"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marL="0" lvl="0" indent="0">
              <a:lnSpc>
                <a:spcPct val="120000"/>
              </a:lnSpc>
              <a:buFont typeface="Arial" panose="020B0604020202020204" pitchFamily="34" charset="0"/>
              <a:buNone/>
            </a:pPr>
            <a:r>
              <a:rPr lang="en-GB" sz="1000" dirty="0">
                <a:solidFill>
                  <a:schemeClr val="tx1"/>
                </a:solidFill>
                <a:latin typeface="+mj-lt"/>
              </a:rPr>
              <a:t>Accommodation</a:t>
            </a:r>
          </a:p>
        </p:txBody>
      </p:sp>
      <p:sp>
        <p:nvSpPr>
          <p:cNvPr id="30" name="Picture Placeholder 48">
            <a:extLst>
              <a:ext uri="{FF2B5EF4-FFF2-40B4-BE49-F238E27FC236}">
                <a16:creationId xmlns:a16="http://schemas.microsoft.com/office/drawing/2014/main" id="{D71DB31E-1E44-0D07-F208-04AF7DBF4AD4}"/>
              </a:ext>
            </a:extLst>
          </p:cNvPr>
          <p:cNvSpPr>
            <a:spLocks noGrp="1"/>
          </p:cNvSpPr>
          <p:nvPr>
            <p:ph type="pic" sz="quarter" idx="31"/>
          </p:nvPr>
        </p:nvSpPr>
        <p:spPr>
          <a:xfrm>
            <a:off x="5903912" y="2505075"/>
            <a:ext cx="3317776" cy="1714500"/>
          </a:xfrm>
          <a:prstGeom prst="rect">
            <a:avLst/>
          </a:prstGeom>
        </p:spPr>
      </p:sp>
    </p:spTree>
    <p:extLst>
      <p:ext uri="{BB962C8B-B14F-4D97-AF65-F5344CB8AC3E}">
        <p14:creationId xmlns:p14="http://schemas.microsoft.com/office/powerpoint/2010/main" val="287600948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me page">
    <p:bg>
      <p:bgPr>
        <a:solidFill>
          <a:schemeClr val="accent3"/>
        </a:solidFill>
        <a:effectLst/>
      </p:bgPr>
    </p:bg>
    <p:spTree>
      <p:nvGrpSpPr>
        <p:cNvPr id="1" name=""/>
        <p:cNvGrpSpPr/>
        <p:nvPr/>
      </p:nvGrpSpPr>
      <p:grpSpPr>
        <a:xfrm>
          <a:off x="0" y="0"/>
          <a:ext cx="0" cy="0"/>
          <a:chOff x="0" y="0"/>
          <a:chExt cx="0" cy="0"/>
        </a:xfrm>
      </p:grpSpPr>
      <p:sp>
        <p:nvSpPr>
          <p:cNvPr id="11" name="Picture Placeholder 46">
            <a:extLst>
              <a:ext uri="{FF2B5EF4-FFF2-40B4-BE49-F238E27FC236}">
                <a16:creationId xmlns:a16="http://schemas.microsoft.com/office/drawing/2014/main" id="{F5466102-FE72-EF10-176E-F2DABE5DBF3F}"/>
              </a:ext>
            </a:extLst>
          </p:cNvPr>
          <p:cNvSpPr>
            <a:spLocks noGrp="1"/>
          </p:cNvSpPr>
          <p:nvPr>
            <p:ph type="pic" sz="quarter" idx="13"/>
          </p:nvPr>
        </p:nvSpPr>
        <p:spPr>
          <a:xfrm>
            <a:off x="0" y="4438651"/>
            <a:ext cx="9683750" cy="2401888"/>
          </a:xfrm>
          <a:prstGeom prst="rect">
            <a:avLst/>
          </a:prstGeom>
        </p:spPr>
        <p:txBody>
          <a:bodyPr/>
          <a:lstStyle>
            <a:lvl1pPr marL="0" indent="0" algn="ctr">
              <a:buNone/>
              <a:defRPr/>
            </a:lvl1pPr>
          </a:lstStyle>
          <a:p>
            <a:r>
              <a:rPr lang="en-GB" dirty="0"/>
              <a:t>Click icon to add picture</a:t>
            </a:r>
          </a:p>
        </p:txBody>
      </p:sp>
      <p:sp>
        <p:nvSpPr>
          <p:cNvPr id="13" name="Picture Placeholder 48">
            <a:extLst>
              <a:ext uri="{FF2B5EF4-FFF2-40B4-BE49-F238E27FC236}">
                <a16:creationId xmlns:a16="http://schemas.microsoft.com/office/drawing/2014/main" id="{E9C0DB75-8E1F-C888-7B88-0D00CE02C6B7}"/>
              </a:ext>
            </a:extLst>
          </p:cNvPr>
          <p:cNvSpPr>
            <a:spLocks noGrp="1"/>
          </p:cNvSpPr>
          <p:nvPr>
            <p:ph type="pic" sz="quarter" idx="27"/>
          </p:nvPr>
        </p:nvSpPr>
        <p:spPr>
          <a:xfrm>
            <a:off x="5903912" y="571500"/>
            <a:ext cx="3317776" cy="1714500"/>
          </a:xfrm>
          <a:prstGeom prst="rect">
            <a:avLst/>
          </a:prstGeom>
        </p:spPr>
      </p:sp>
      <p:sp>
        <p:nvSpPr>
          <p:cNvPr id="22" name="Rectangle 21">
            <a:extLst>
              <a:ext uri="{FF2B5EF4-FFF2-40B4-BE49-F238E27FC236}">
                <a16:creationId xmlns:a16="http://schemas.microsoft.com/office/drawing/2014/main" id="{B1D6F47B-8398-3873-D3B9-1D8FEA83CDEF}"/>
              </a:ext>
            </a:extLst>
          </p:cNvPr>
          <p:cNvSpPr/>
          <p:nvPr userDrawn="1"/>
        </p:nvSpPr>
        <p:spPr>
          <a:xfrm>
            <a:off x="0" y="4438651"/>
            <a:ext cx="2331720" cy="2019299"/>
          </a:xfrm>
          <a:prstGeom prst="rect">
            <a:avLst/>
          </a:prstGeom>
          <a:solidFill>
            <a:srgbClr val="01304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indent="0">
              <a:spcAft>
                <a:spcPts val="600"/>
              </a:spcAft>
              <a:buFont typeface="Arial" panose="020B0604020202020204" pitchFamily="34" charset="0"/>
              <a:buNone/>
            </a:pPr>
            <a:r>
              <a:rPr lang="en-GB" sz="1050" dirty="0"/>
              <a:t>Total Site Area</a:t>
            </a:r>
          </a:p>
          <a:p>
            <a:pPr marL="0" indent="0">
              <a:buFont typeface="Arial" panose="020B0604020202020204" pitchFamily="34" charset="0"/>
              <a:buNone/>
            </a:pPr>
            <a:endParaRPr lang="en-GB" sz="1050" dirty="0"/>
          </a:p>
          <a:p>
            <a:pPr marL="0" indent="0">
              <a:buFont typeface="Arial" panose="020B0604020202020204" pitchFamily="34" charset="0"/>
              <a:buNone/>
            </a:pPr>
            <a:r>
              <a:rPr lang="en-GB" sz="1050" dirty="0" err="1"/>
              <a:t>x.xx</a:t>
            </a:r>
            <a:r>
              <a:rPr lang="en-GB" sz="1050" dirty="0"/>
              <a:t> hectres</a:t>
            </a:r>
          </a:p>
          <a:p>
            <a:pPr marL="0" indent="0">
              <a:buFont typeface="Arial" panose="020B0604020202020204" pitchFamily="34" charset="0"/>
              <a:buNone/>
            </a:pPr>
            <a:r>
              <a:rPr lang="en-GB" sz="4800" dirty="0" err="1">
                <a:latin typeface="+mj-lt"/>
              </a:rPr>
              <a:t>x.xx</a:t>
            </a:r>
            <a:r>
              <a:rPr lang="en-GB" sz="4800" dirty="0">
                <a:latin typeface="+mj-lt"/>
              </a:rPr>
              <a:t> </a:t>
            </a:r>
            <a:r>
              <a:rPr lang="en-GB" sz="1050" dirty="0"/>
              <a:t>acres</a:t>
            </a:r>
          </a:p>
        </p:txBody>
      </p:sp>
      <p:sp>
        <p:nvSpPr>
          <p:cNvPr id="23" name="Text Placeholder 53">
            <a:extLst>
              <a:ext uri="{FF2B5EF4-FFF2-40B4-BE49-F238E27FC236}">
                <a16:creationId xmlns:a16="http://schemas.microsoft.com/office/drawing/2014/main" id="{0931438A-E270-B5B9-183D-A91C964A4693}"/>
              </a:ext>
            </a:extLst>
          </p:cNvPr>
          <p:cNvSpPr>
            <a:spLocks noGrp="1"/>
          </p:cNvSpPr>
          <p:nvPr>
            <p:ph type="body" sz="quarter" idx="21" hasCustomPrompt="1"/>
          </p:nvPr>
        </p:nvSpPr>
        <p:spPr>
          <a:xfrm>
            <a:off x="462062" y="745958"/>
            <a:ext cx="2095013" cy="393382"/>
          </a:xfrm>
          <a:prstGeom prst="rect">
            <a:avLst/>
          </a:prstGeom>
        </p:spPr>
        <p:txBody>
          <a:bodyPr lIns="0" tIns="0" rIns="0" bIns="0">
            <a:noAutofit/>
          </a:bodyPr>
          <a:lstStyle>
            <a:lvl1pPr marL="0" indent="0">
              <a:lnSpc>
                <a:spcPct val="100000"/>
              </a:lnSpc>
              <a:spcBef>
                <a:spcPts val="0"/>
              </a:spcBef>
              <a:spcAft>
                <a:spcPts val="0"/>
              </a:spcAft>
              <a:buNone/>
              <a:defRPr lang="en-US" sz="1000" kern="1200" dirty="0" smtClean="0">
                <a:solidFill>
                  <a:schemeClr val="tx1"/>
                </a:solidFill>
                <a:latin typeface="+mn-lt"/>
                <a:ea typeface="+mj-ea"/>
                <a:cs typeface="+mj-cs"/>
              </a:defRPr>
            </a:lvl1pPr>
            <a:lvl2pPr marL="0" indent="0">
              <a:lnSpc>
                <a:spcPct val="100000"/>
              </a:lnSpc>
              <a:spcBef>
                <a:spcPts val="0"/>
              </a:spcBef>
              <a:spcAft>
                <a:spcPts val="0"/>
              </a:spcAft>
              <a:buNone/>
              <a:defRPr sz="1000">
                <a:solidFill>
                  <a:schemeClr val="bg1"/>
                </a:solidFill>
                <a:latin typeface="+mn-lt"/>
              </a:defRPr>
            </a:lvl2pPr>
            <a:lvl3pPr marL="241300" indent="-241300">
              <a:spcBef>
                <a:spcPts val="0"/>
              </a:spcBef>
              <a:spcAft>
                <a:spcPts val="600"/>
              </a:spcAft>
              <a:buClr>
                <a:schemeClr val="tx1"/>
              </a:buClr>
              <a:defRPr sz="1000">
                <a:solidFill>
                  <a:schemeClr val="bg1"/>
                </a:solidFill>
              </a:defRPr>
            </a:lvl3pPr>
            <a:lvl4pPr>
              <a:defRPr sz="1000">
                <a:solidFill>
                  <a:schemeClr val="tx1"/>
                </a:solidFill>
              </a:defRPr>
            </a:lvl4pPr>
            <a:lvl5pPr>
              <a:defRPr sz="1000">
                <a:solidFill>
                  <a:schemeClr val="tx1"/>
                </a:solidFill>
              </a:defRPr>
            </a:lvl5pPr>
          </a:lstStyle>
          <a:p>
            <a:pPr lvl="0"/>
            <a:r>
              <a:rPr lang="en-US" dirty="0"/>
              <a:t>Enter text</a:t>
            </a:r>
          </a:p>
        </p:txBody>
      </p:sp>
      <p:sp>
        <p:nvSpPr>
          <p:cNvPr id="24" name="TextBox 23">
            <a:extLst>
              <a:ext uri="{FF2B5EF4-FFF2-40B4-BE49-F238E27FC236}">
                <a16:creationId xmlns:a16="http://schemas.microsoft.com/office/drawing/2014/main" id="{E5242A25-F04A-0195-A52D-1A6A89780B67}"/>
              </a:ext>
            </a:extLst>
          </p:cNvPr>
          <p:cNvSpPr txBox="1"/>
          <p:nvPr userDrawn="1"/>
        </p:nvSpPr>
        <p:spPr>
          <a:xfrm>
            <a:off x="462063" y="3554497"/>
            <a:ext cx="2095012"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marL="0" lvl="0" indent="0">
              <a:lnSpc>
                <a:spcPct val="120000"/>
              </a:lnSpc>
              <a:buFont typeface="Arial" panose="020B0604020202020204" pitchFamily="34" charset="0"/>
              <a:buNone/>
            </a:pPr>
            <a:r>
              <a:rPr lang="en-GB" sz="600" dirty="0">
                <a:solidFill>
                  <a:schemeClr val="tx1"/>
                </a:solidFill>
                <a:latin typeface="+mn-lt"/>
              </a:rPr>
              <a:t>Note: The above areas have been calculated in accordance with the RICS Code of Measuring Practice on an approximate gross internal basis and must be verified by interested parties. Unless otherwise stated, the site areas/dimensions are scaled from the Promap Mapping System and must be verified by interested parties.</a:t>
            </a:r>
          </a:p>
        </p:txBody>
      </p:sp>
      <p:sp>
        <p:nvSpPr>
          <p:cNvPr id="25" name="Table Placeholder 5">
            <a:extLst>
              <a:ext uri="{FF2B5EF4-FFF2-40B4-BE49-F238E27FC236}">
                <a16:creationId xmlns:a16="http://schemas.microsoft.com/office/drawing/2014/main" id="{4A8DB708-C567-74E8-0114-4D89A771CCEF}"/>
              </a:ext>
            </a:extLst>
          </p:cNvPr>
          <p:cNvSpPr>
            <a:spLocks noGrp="1"/>
          </p:cNvSpPr>
          <p:nvPr>
            <p:ph type="tbl" sz="quarter" idx="30"/>
          </p:nvPr>
        </p:nvSpPr>
        <p:spPr>
          <a:xfrm>
            <a:off x="461963" y="1139340"/>
            <a:ext cx="2095500" cy="1820862"/>
          </a:xfrm>
          <a:prstGeom prst="rect">
            <a:avLst/>
          </a:prstGeom>
        </p:spPr>
        <p:txBody>
          <a:bodyPr/>
          <a:lstStyle>
            <a:lvl1pPr marL="0" indent="0">
              <a:buNone/>
              <a:defRPr>
                <a:solidFill>
                  <a:schemeClr val="tx1"/>
                </a:solidFill>
              </a:defRPr>
            </a:lvl1pPr>
          </a:lstStyle>
          <a:p>
            <a:r>
              <a:rPr lang="en-US"/>
              <a:t>Click icon to add table</a:t>
            </a:r>
            <a:endParaRPr lang="en-GB"/>
          </a:p>
        </p:txBody>
      </p:sp>
      <p:sp>
        <p:nvSpPr>
          <p:cNvPr id="29" name="TextBox 28">
            <a:extLst>
              <a:ext uri="{FF2B5EF4-FFF2-40B4-BE49-F238E27FC236}">
                <a16:creationId xmlns:a16="http://schemas.microsoft.com/office/drawing/2014/main" id="{174420F9-D26E-2BE7-8B8D-D6E0D703EFC7}"/>
              </a:ext>
            </a:extLst>
          </p:cNvPr>
          <p:cNvSpPr txBox="1"/>
          <p:nvPr userDrawn="1"/>
        </p:nvSpPr>
        <p:spPr>
          <a:xfrm>
            <a:off x="462063" y="571500"/>
            <a:ext cx="2095012"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marL="0" lvl="0" indent="0">
              <a:lnSpc>
                <a:spcPct val="120000"/>
              </a:lnSpc>
              <a:buFont typeface="Arial" panose="020B0604020202020204" pitchFamily="34" charset="0"/>
              <a:buNone/>
            </a:pPr>
            <a:r>
              <a:rPr lang="en-GB" sz="1000" dirty="0">
                <a:solidFill>
                  <a:schemeClr val="tx1"/>
                </a:solidFill>
                <a:latin typeface="+mj-lt"/>
              </a:rPr>
              <a:t>Accommodation</a:t>
            </a:r>
          </a:p>
        </p:txBody>
      </p:sp>
      <p:sp>
        <p:nvSpPr>
          <p:cNvPr id="30" name="Picture Placeholder 48">
            <a:extLst>
              <a:ext uri="{FF2B5EF4-FFF2-40B4-BE49-F238E27FC236}">
                <a16:creationId xmlns:a16="http://schemas.microsoft.com/office/drawing/2014/main" id="{D71DB31E-1E44-0D07-F208-04AF7DBF4AD4}"/>
              </a:ext>
            </a:extLst>
          </p:cNvPr>
          <p:cNvSpPr>
            <a:spLocks noGrp="1"/>
          </p:cNvSpPr>
          <p:nvPr>
            <p:ph type="pic" sz="quarter" idx="31"/>
          </p:nvPr>
        </p:nvSpPr>
        <p:spPr>
          <a:xfrm>
            <a:off x="5903912" y="2505075"/>
            <a:ext cx="3317776" cy="1714500"/>
          </a:xfrm>
          <a:prstGeom prst="rect">
            <a:avLst/>
          </a:prstGeom>
        </p:spPr>
      </p:sp>
    </p:spTree>
    <p:extLst>
      <p:ext uri="{BB962C8B-B14F-4D97-AF65-F5344CB8AC3E}">
        <p14:creationId xmlns:p14="http://schemas.microsoft.com/office/powerpoint/2010/main" val="14608291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ngerine page">
    <p:bg>
      <p:bgPr>
        <a:solidFill>
          <a:schemeClr val="accent6"/>
        </a:solidFill>
        <a:effectLst/>
      </p:bgPr>
    </p:bg>
    <p:spTree>
      <p:nvGrpSpPr>
        <p:cNvPr id="1" name=""/>
        <p:cNvGrpSpPr/>
        <p:nvPr/>
      </p:nvGrpSpPr>
      <p:grpSpPr>
        <a:xfrm>
          <a:off x="0" y="0"/>
          <a:ext cx="0" cy="0"/>
          <a:chOff x="0" y="0"/>
          <a:chExt cx="0" cy="0"/>
        </a:xfrm>
      </p:grpSpPr>
      <p:sp>
        <p:nvSpPr>
          <p:cNvPr id="11" name="Picture Placeholder 46">
            <a:extLst>
              <a:ext uri="{FF2B5EF4-FFF2-40B4-BE49-F238E27FC236}">
                <a16:creationId xmlns:a16="http://schemas.microsoft.com/office/drawing/2014/main" id="{F5466102-FE72-EF10-176E-F2DABE5DBF3F}"/>
              </a:ext>
            </a:extLst>
          </p:cNvPr>
          <p:cNvSpPr>
            <a:spLocks noGrp="1"/>
          </p:cNvSpPr>
          <p:nvPr>
            <p:ph type="pic" sz="quarter" idx="13"/>
          </p:nvPr>
        </p:nvSpPr>
        <p:spPr>
          <a:xfrm>
            <a:off x="0" y="4438651"/>
            <a:ext cx="9683750" cy="2401888"/>
          </a:xfrm>
          <a:prstGeom prst="rect">
            <a:avLst/>
          </a:prstGeom>
        </p:spPr>
        <p:txBody>
          <a:bodyPr/>
          <a:lstStyle>
            <a:lvl1pPr marL="0" indent="0" algn="ctr">
              <a:buNone/>
              <a:defRPr/>
            </a:lvl1pPr>
          </a:lstStyle>
          <a:p>
            <a:r>
              <a:rPr lang="en-GB" dirty="0"/>
              <a:t>Click icon to add picture</a:t>
            </a:r>
          </a:p>
        </p:txBody>
      </p:sp>
      <p:sp>
        <p:nvSpPr>
          <p:cNvPr id="13" name="Picture Placeholder 48">
            <a:extLst>
              <a:ext uri="{FF2B5EF4-FFF2-40B4-BE49-F238E27FC236}">
                <a16:creationId xmlns:a16="http://schemas.microsoft.com/office/drawing/2014/main" id="{E9C0DB75-8E1F-C888-7B88-0D00CE02C6B7}"/>
              </a:ext>
            </a:extLst>
          </p:cNvPr>
          <p:cNvSpPr>
            <a:spLocks noGrp="1"/>
          </p:cNvSpPr>
          <p:nvPr>
            <p:ph type="pic" sz="quarter" idx="27"/>
          </p:nvPr>
        </p:nvSpPr>
        <p:spPr>
          <a:xfrm>
            <a:off x="5903912" y="571500"/>
            <a:ext cx="3317776" cy="1714500"/>
          </a:xfrm>
          <a:prstGeom prst="rect">
            <a:avLst/>
          </a:prstGeom>
        </p:spPr>
      </p:sp>
      <p:sp>
        <p:nvSpPr>
          <p:cNvPr id="23" name="Text Placeholder 53">
            <a:extLst>
              <a:ext uri="{FF2B5EF4-FFF2-40B4-BE49-F238E27FC236}">
                <a16:creationId xmlns:a16="http://schemas.microsoft.com/office/drawing/2014/main" id="{0931438A-E270-B5B9-183D-A91C964A4693}"/>
              </a:ext>
            </a:extLst>
          </p:cNvPr>
          <p:cNvSpPr>
            <a:spLocks noGrp="1"/>
          </p:cNvSpPr>
          <p:nvPr>
            <p:ph type="body" sz="quarter" idx="21" hasCustomPrompt="1"/>
          </p:nvPr>
        </p:nvSpPr>
        <p:spPr>
          <a:xfrm>
            <a:off x="462062" y="745958"/>
            <a:ext cx="2095013" cy="393382"/>
          </a:xfrm>
          <a:prstGeom prst="rect">
            <a:avLst/>
          </a:prstGeom>
        </p:spPr>
        <p:txBody>
          <a:bodyPr lIns="0" tIns="0" rIns="0" bIns="0">
            <a:noAutofit/>
          </a:bodyPr>
          <a:lstStyle>
            <a:lvl1pPr marL="0" indent="0">
              <a:lnSpc>
                <a:spcPct val="100000"/>
              </a:lnSpc>
              <a:spcBef>
                <a:spcPts val="0"/>
              </a:spcBef>
              <a:spcAft>
                <a:spcPts val="0"/>
              </a:spcAft>
              <a:buNone/>
              <a:defRPr lang="en-US" sz="1000" kern="1200" dirty="0" smtClean="0">
                <a:solidFill>
                  <a:schemeClr val="tx1"/>
                </a:solidFill>
                <a:latin typeface="+mn-lt"/>
                <a:ea typeface="+mj-ea"/>
                <a:cs typeface="+mj-cs"/>
              </a:defRPr>
            </a:lvl1pPr>
            <a:lvl2pPr marL="0" indent="0">
              <a:lnSpc>
                <a:spcPct val="100000"/>
              </a:lnSpc>
              <a:spcBef>
                <a:spcPts val="0"/>
              </a:spcBef>
              <a:spcAft>
                <a:spcPts val="0"/>
              </a:spcAft>
              <a:buNone/>
              <a:defRPr sz="1000">
                <a:solidFill>
                  <a:schemeClr val="bg1"/>
                </a:solidFill>
                <a:latin typeface="+mn-lt"/>
              </a:defRPr>
            </a:lvl2pPr>
            <a:lvl3pPr marL="241300" indent="-241300">
              <a:spcBef>
                <a:spcPts val="0"/>
              </a:spcBef>
              <a:spcAft>
                <a:spcPts val="600"/>
              </a:spcAft>
              <a:buClr>
                <a:schemeClr val="tx1"/>
              </a:buClr>
              <a:defRPr sz="1000">
                <a:solidFill>
                  <a:schemeClr val="bg1"/>
                </a:solidFill>
              </a:defRPr>
            </a:lvl3pPr>
            <a:lvl4pPr>
              <a:defRPr sz="1000">
                <a:solidFill>
                  <a:schemeClr val="tx1"/>
                </a:solidFill>
              </a:defRPr>
            </a:lvl4pPr>
            <a:lvl5pPr>
              <a:defRPr sz="1000">
                <a:solidFill>
                  <a:schemeClr val="tx1"/>
                </a:solidFill>
              </a:defRPr>
            </a:lvl5pPr>
          </a:lstStyle>
          <a:p>
            <a:pPr lvl="0"/>
            <a:r>
              <a:rPr lang="en-US" dirty="0"/>
              <a:t>Enter text</a:t>
            </a:r>
          </a:p>
        </p:txBody>
      </p:sp>
      <p:sp>
        <p:nvSpPr>
          <p:cNvPr id="25" name="Table Placeholder 5">
            <a:extLst>
              <a:ext uri="{FF2B5EF4-FFF2-40B4-BE49-F238E27FC236}">
                <a16:creationId xmlns:a16="http://schemas.microsoft.com/office/drawing/2014/main" id="{4A8DB708-C567-74E8-0114-4D89A771CCEF}"/>
              </a:ext>
            </a:extLst>
          </p:cNvPr>
          <p:cNvSpPr>
            <a:spLocks noGrp="1"/>
          </p:cNvSpPr>
          <p:nvPr>
            <p:ph type="tbl" sz="quarter" idx="30"/>
          </p:nvPr>
        </p:nvSpPr>
        <p:spPr>
          <a:xfrm>
            <a:off x="461963" y="1139340"/>
            <a:ext cx="2095500" cy="1820862"/>
          </a:xfrm>
          <a:prstGeom prst="rect">
            <a:avLst/>
          </a:prstGeom>
        </p:spPr>
        <p:txBody>
          <a:bodyPr/>
          <a:lstStyle>
            <a:lvl1pPr marL="0" indent="0">
              <a:buNone/>
              <a:defRPr>
                <a:solidFill>
                  <a:schemeClr val="tx1"/>
                </a:solidFill>
              </a:defRPr>
            </a:lvl1pPr>
          </a:lstStyle>
          <a:p>
            <a:r>
              <a:rPr lang="en-US"/>
              <a:t>Click icon to add table</a:t>
            </a:r>
            <a:endParaRPr lang="en-GB"/>
          </a:p>
        </p:txBody>
      </p:sp>
      <p:sp>
        <p:nvSpPr>
          <p:cNvPr id="30" name="Picture Placeholder 48">
            <a:extLst>
              <a:ext uri="{FF2B5EF4-FFF2-40B4-BE49-F238E27FC236}">
                <a16:creationId xmlns:a16="http://schemas.microsoft.com/office/drawing/2014/main" id="{D71DB31E-1E44-0D07-F208-04AF7DBF4AD4}"/>
              </a:ext>
            </a:extLst>
          </p:cNvPr>
          <p:cNvSpPr>
            <a:spLocks noGrp="1"/>
          </p:cNvSpPr>
          <p:nvPr>
            <p:ph type="pic" sz="quarter" idx="31"/>
          </p:nvPr>
        </p:nvSpPr>
        <p:spPr>
          <a:xfrm>
            <a:off x="5903912" y="2505075"/>
            <a:ext cx="3317776" cy="1714500"/>
          </a:xfrm>
          <a:prstGeom prst="rect">
            <a:avLst/>
          </a:prstGeom>
        </p:spPr>
      </p:sp>
    </p:spTree>
    <p:extLst>
      <p:ext uri="{BB962C8B-B14F-4D97-AF65-F5344CB8AC3E}">
        <p14:creationId xmlns:p14="http://schemas.microsoft.com/office/powerpoint/2010/main" val="424267674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348569"/>
      </p:ext>
    </p:extLst>
  </p:cSld>
  <p:clrMap bg1="lt1" tx1="dk1" bg2="lt2" tx2="dk2" accent1="accent1" accent2="accent2" accent3="accent3" accent4="accent4" accent5="accent5" accent6="accent6" hlink="hlink" folHlink="folHlink"/>
  <p:sldLayoutIdLst>
    <p:sldLayoutId id="2147483721" r:id="rId1"/>
    <p:sldLayoutId id="2147483747" r:id="rId2"/>
  </p:sldLayoutIdLst>
  <p:hf hdr="0" dt="0"/>
  <p:txStyles>
    <p:titleStyle>
      <a:lvl1pPr algn="l" defTabSz="888984" rtl="0" eaLnBrk="1" latinLnBrk="0" hangingPunct="1">
        <a:spcBef>
          <a:spcPct val="0"/>
        </a:spcBef>
        <a:buNone/>
        <a:defRPr sz="2042" b="1" kern="1200">
          <a:solidFill>
            <a:schemeClr val="tx1"/>
          </a:solidFill>
          <a:latin typeface="+mj-lt"/>
          <a:ea typeface="+mj-ea"/>
          <a:cs typeface="+mj-cs"/>
        </a:defRPr>
      </a:lvl1pPr>
    </p:titleStyle>
    <p:bodyStyle>
      <a:lvl1pPr marL="0" indent="0" algn="l" defTabSz="888984" rtl="0" eaLnBrk="1" latinLnBrk="0" hangingPunct="1">
        <a:lnSpc>
          <a:spcPct val="100000"/>
        </a:lnSpc>
        <a:spcBef>
          <a:spcPts val="584"/>
        </a:spcBef>
        <a:spcAft>
          <a:spcPts val="600"/>
        </a:spcAft>
        <a:buFont typeface="Arial" pitchFamily="34" charset="0"/>
        <a:buNone/>
        <a:defRPr sz="1100" b="1" kern="1200">
          <a:solidFill>
            <a:schemeClr val="accent1"/>
          </a:solidFill>
          <a:latin typeface="+mn-lt"/>
          <a:ea typeface="+mn-ea"/>
          <a:cs typeface="+mn-cs"/>
        </a:defRPr>
      </a:lvl1pPr>
      <a:lvl2pPr marL="0" indent="0" algn="l" defTabSz="888984"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7489" indent="-177489"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sz="900" kern="1200">
          <a:solidFill>
            <a:schemeClr val="tx1"/>
          </a:solidFill>
          <a:latin typeface="+mn-lt"/>
          <a:ea typeface="+mn-ea"/>
          <a:cs typeface="+mn-cs"/>
        </a:defRPr>
      </a:lvl3pPr>
      <a:lvl4pPr marL="347259" indent="-169770"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tabLst/>
        <a:defRPr sz="900" kern="1200">
          <a:solidFill>
            <a:schemeClr val="tx1"/>
          </a:solidFill>
          <a:latin typeface="+mn-lt"/>
          <a:ea typeface="+mn-ea"/>
          <a:cs typeface="+mn-cs"/>
        </a:defRPr>
      </a:lvl4pPr>
      <a:lvl5pPr marL="524747" indent="-177489"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sz="900" kern="1200">
          <a:solidFill>
            <a:schemeClr val="tx1"/>
          </a:solidFill>
          <a:latin typeface="+mn-lt"/>
          <a:ea typeface="+mn-ea"/>
          <a:cs typeface="+mn-cs"/>
        </a:defRPr>
      </a:lvl5pPr>
      <a:lvl6pPr marL="694519" indent="-169770"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sz="900" kern="1200">
          <a:solidFill>
            <a:schemeClr val="tx1"/>
          </a:solidFill>
          <a:latin typeface="+mn-lt"/>
          <a:ea typeface="+mn-ea"/>
          <a:cs typeface="+mn-cs"/>
        </a:defRPr>
      </a:lvl6pPr>
      <a:lvl7pPr marL="873551" indent="-179032"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sz="900" kern="1200" baseline="0">
          <a:solidFill>
            <a:schemeClr val="tx1"/>
          </a:solidFill>
          <a:latin typeface="+mn-lt"/>
          <a:ea typeface="+mn-ea"/>
          <a:cs typeface="+mn-cs"/>
        </a:defRPr>
      </a:lvl7pPr>
      <a:lvl8pPr marL="3333691" indent="-222246" algn="l" defTabSz="888984" rtl="0" eaLnBrk="1" latinLnBrk="0" hangingPunct="1">
        <a:spcBef>
          <a:spcPct val="20000"/>
        </a:spcBef>
        <a:buFont typeface="Arial" pitchFamily="34" charset="0"/>
        <a:buChar char="•"/>
        <a:defRPr sz="973" kern="1200">
          <a:solidFill>
            <a:schemeClr val="tx1"/>
          </a:solidFill>
          <a:latin typeface="+mn-lt"/>
          <a:ea typeface="+mn-ea"/>
          <a:cs typeface="+mn-cs"/>
        </a:defRPr>
      </a:lvl8pPr>
      <a:lvl9pPr marL="3778184" indent="-222246" algn="l" defTabSz="888984" rtl="0" eaLnBrk="1" latinLnBrk="0" hangingPunct="1">
        <a:spcBef>
          <a:spcPct val="20000"/>
        </a:spcBef>
        <a:buFont typeface="Arial" pitchFamily="34" charset="0"/>
        <a:buChar char="•"/>
        <a:defRPr sz="1945" kern="1200">
          <a:solidFill>
            <a:schemeClr val="tx1"/>
          </a:solidFill>
          <a:latin typeface="+mn-lt"/>
          <a:ea typeface="+mn-ea"/>
          <a:cs typeface="+mn-cs"/>
        </a:defRPr>
      </a:lvl9pPr>
    </p:bodyStyle>
    <p:otherStyle>
      <a:defPPr>
        <a:defRPr lang="en-US"/>
      </a:defPPr>
      <a:lvl1pPr marL="0" indent="0" algn="l" defTabSz="888984" rtl="0" eaLnBrk="1" latinLnBrk="0" hangingPunct="1">
        <a:lnSpc>
          <a:spcPct val="110000"/>
        </a:lnSpc>
        <a:spcBef>
          <a:spcPts val="0"/>
        </a:spcBef>
        <a:spcAft>
          <a:spcPts val="291"/>
        </a:spcAft>
        <a:buFont typeface="Arial" pitchFamily="34" charset="0"/>
        <a:buNone/>
        <a:defRPr sz="973" kern="1200">
          <a:solidFill>
            <a:schemeClr val="tx1"/>
          </a:solidFill>
          <a:latin typeface="+mn-lt"/>
          <a:ea typeface="+mn-ea"/>
          <a:cs typeface="+mn-cs"/>
        </a:defRPr>
      </a:lvl1pPr>
      <a:lvl2pPr marL="177489" indent="-177489" algn="l" defTabSz="888984" rtl="0" eaLnBrk="1" latinLnBrk="0" hangingPunct="1">
        <a:lnSpc>
          <a:spcPct val="110000"/>
        </a:lnSpc>
        <a:spcBef>
          <a:spcPts val="0"/>
        </a:spcBef>
        <a:spcAft>
          <a:spcPts val="291"/>
        </a:spcAft>
        <a:buClr>
          <a:schemeClr val="accent1"/>
        </a:buClr>
        <a:buSzPct val="65000"/>
        <a:buFont typeface="Wingdings" pitchFamily="2" charset="2"/>
        <a:buChar char="l"/>
        <a:defRPr sz="973" kern="1200">
          <a:solidFill>
            <a:schemeClr val="tx1"/>
          </a:solidFill>
          <a:latin typeface="+mn-lt"/>
          <a:ea typeface="+mn-ea"/>
          <a:cs typeface="+mn-cs"/>
        </a:defRPr>
      </a:lvl2pPr>
      <a:lvl3pPr marL="347259" indent="-169770" algn="l" defTabSz="888984" rtl="0" eaLnBrk="1" latinLnBrk="0" hangingPunct="1">
        <a:lnSpc>
          <a:spcPct val="110000"/>
        </a:lnSpc>
        <a:spcBef>
          <a:spcPts val="0"/>
        </a:spcBef>
        <a:spcAft>
          <a:spcPts val="291"/>
        </a:spcAft>
        <a:buClr>
          <a:schemeClr val="accent1"/>
        </a:buClr>
        <a:buFont typeface="Symbol" pitchFamily="18" charset="2"/>
        <a:buChar char="-"/>
        <a:tabLst/>
        <a:defRPr sz="973" kern="1200">
          <a:solidFill>
            <a:schemeClr val="tx1"/>
          </a:solidFill>
          <a:latin typeface="+mn-lt"/>
          <a:ea typeface="+mn-ea"/>
          <a:cs typeface="+mn-cs"/>
        </a:defRPr>
      </a:lvl3pPr>
      <a:lvl4pPr marL="524747" indent="-177489" algn="l" defTabSz="888984" rtl="0" eaLnBrk="1" latinLnBrk="0" hangingPunct="1">
        <a:lnSpc>
          <a:spcPct val="110000"/>
        </a:lnSpc>
        <a:spcBef>
          <a:spcPts val="0"/>
        </a:spcBef>
        <a:spcAft>
          <a:spcPts val="291"/>
        </a:spcAft>
        <a:buClr>
          <a:schemeClr val="accent1"/>
        </a:buClr>
        <a:buSzPct val="65000"/>
        <a:buFont typeface="Wingdings" pitchFamily="2" charset="2"/>
        <a:buChar char="l"/>
        <a:defRPr sz="973" kern="1200">
          <a:solidFill>
            <a:schemeClr val="tx1"/>
          </a:solidFill>
          <a:latin typeface="+mn-lt"/>
          <a:ea typeface="+mn-ea"/>
          <a:cs typeface="+mn-cs"/>
        </a:defRPr>
      </a:lvl4pPr>
      <a:lvl5pPr marL="694519" indent="-169770" algn="l" defTabSz="888984" rtl="0" eaLnBrk="1" latinLnBrk="0" hangingPunct="1">
        <a:spcBef>
          <a:spcPct val="20000"/>
        </a:spcBef>
        <a:buClr>
          <a:schemeClr val="accent1"/>
        </a:buClr>
        <a:buSzPct val="100000"/>
        <a:buFont typeface="Symbol" pitchFamily="18" charset="2"/>
        <a:buChar char="-"/>
        <a:defRPr sz="973" kern="1200">
          <a:solidFill>
            <a:schemeClr val="tx1"/>
          </a:solidFill>
          <a:latin typeface="+mn-lt"/>
          <a:ea typeface="+mn-ea"/>
          <a:cs typeface="+mn-cs"/>
        </a:defRPr>
      </a:lvl5pPr>
      <a:lvl6pPr marL="873551" indent="-179032" algn="l" defTabSz="888984" rtl="0" eaLnBrk="1" latinLnBrk="0" hangingPunct="1">
        <a:spcBef>
          <a:spcPct val="20000"/>
        </a:spcBef>
        <a:buClr>
          <a:schemeClr val="accent1"/>
        </a:buClr>
        <a:buSzPct val="65000"/>
        <a:buFont typeface="Wingdings" pitchFamily="2" charset="2"/>
        <a:buChar char="l"/>
        <a:defRPr sz="973" kern="1200" baseline="0">
          <a:solidFill>
            <a:schemeClr val="tx1"/>
          </a:solidFill>
          <a:latin typeface="+mn-lt"/>
          <a:ea typeface="+mn-ea"/>
          <a:cs typeface="+mn-cs"/>
        </a:defRPr>
      </a:lvl6pPr>
      <a:lvl7pPr marL="3333691" indent="-222246" algn="l" defTabSz="888984" rtl="0" eaLnBrk="1" latinLnBrk="0" hangingPunct="1">
        <a:spcBef>
          <a:spcPct val="20000"/>
        </a:spcBef>
        <a:buFont typeface="Arial" pitchFamily="34" charset="0"/>
        <a:buChar char="•"/>
        <a:defRPr sz="973" kern="1200">
          <a:solidFill>
            <a:schemeClr val="tx1"/>
          </a:solidFill>
          <a:latin typeface="+mn-lt"/>
          <a:ea typeface="+mn-ea"/>
          <a:cs typeface="+mn-cs"/>
        </a:defRPr>
      </a:lvl7pPr>
      <a:lvl8pPr marL="3778184" indent="-222246" algn="l" defTabSz="888984" rtl="0" eaLnBrk="1" latinLnBrk="0" hangingPunct="1">
        <a:spcBef>
          <a:spcPct val="20000"/>
        </a:spcBef>
        <a:buFont typeface="Arial" pitchFamily="34" charset="0"/>
        <a:buChar char="•"/>
        <a:defRPr sz="1945" kern="1200">
          <a:solidFill>
            <a:schemeClr val="tx1"/>
          </a:solidFill>
          <a:latin typeface="+mn-lt"/>
          <a:ea typeface="+mn-ea"/>
          <a:cs typeface="+mn-cs"/>
        </a:defRPr>
      </a:lvl8pPr>
      <a:lvl9pPr marL="3778184" indent="-222246" algn="l" defTabSz="888984" rtl="0" eaLnBrk="1" latinLnBrk="0" hangingPunct="1">
        <a:spcBef>
          <a:spcPct val="20000"/>
        </a:spcBef>
        <a:buFont typeface="Arial" pitchFamily="34" charset="0"/>
        <a:buChar char="•"/>
        <a:defRPr sz="194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934423"/>
      </p:ext>
    </p:extLst>
  </p:cSld>
  <p:clrMap bg1="lt1" tx1="dk1" bg2="lt2" tx2="dk2" accent1="accent1" accent2="accent2" accent3="accent3" accent4="accent4" accent5="accent5" accent6="accent6" hlink="hlink" folHlink="folHlink"/>
  <p:sldLayoutIdLst>
    <p:sldLayoutId id="2147483734" r:id="rId1"/>
    <p:sldLayoutId id="2147483739" r:id="rId2"/>
    <p:sldLayoutId id="2147483740" r:id="rId3"/>
    <p:sldLayoutId id="2147483741" r:id="rId4"/>
    <p:sldLayoutId id="2147483738" r:id="rId5"/>
    <p:sldLayoutId id="2147483742" r:id="rId6"/>
    <p:sldLayoutId id="2147483743" r:id="rId7"/>
    <p:sldLayoutId id="2147483744" r:id="rId8"/>
    <p:sldLayoutId id="2147483737" r:id="rId9"/>
    <p:sldLayoutId id="2147483745" r:id="rId10"/>
  </p:sldLayoutIdLst>
  <p:hf hdr="0" dt="0"/>
  <p:txStyles>
    <p:titleStyle>
      <a:lvl1pPr algn="l" defTabSz="666722" rtl="0" eaLnBrk="1" latinLnBrk="0" hangingPunct="1">
        <a:lnSpc>
          <a:spcPct val="90000"/>
        </a:lnSpc>
        <a:spcBef>
          <a:spcPct val="0"/>
        </a:spcBef>
        <a:buNone/>
        <a:defRPr sz="3209" kern="1200">
          <a:solidFill>
            <a:schemeClr val="tx1"/>
          </a:solidFill>
          <a:latin typeface="+mj-lt"/>
          <a:ea typeface="+mj-ea"/>
          <a:cs typeface="+mj-cs"/>
        </a:defRPr>
      </a:lvl1pPr>
    </p:titleStyle>
    <p:bodyStyle>
      <a:lvl1pPr marL="166681" indent="-166681" algn="l" defTabSz="666722" rtl="0" eaLnBrk="1" latinLnBrk="0" hangingPunct="1">
        <a:lnSpc>
          <a:spcPct val="90000"/>
        </a:lnSpc>
        <a:spcBef>
          <a:spcPts val="729"/>
        </a:spcBef>
        <a:buFont typeface="Arial" panose="020B0604020202020204" pitchFamily="34" charset="0"/>
        <a:buChar char="•"/>
        <a:defRPr sz="2042" kern="1200">
          <a:solidFill>
            <a:schemeClr val="tx1"/>
          </a:solidFill>
          <a:latin typeface="+mn-lt"/>
          <a:ea typeface="+mn-ea"/>
          <a:cs typeface="+mn-cs"/>
        </a:defRPr>
      </a:lvl1pPr>
      <a:lvl2pPr marL="500041" indent="-166681" algn="l" defTabSz="666722" rtl="0" eaLnBrk="1" latinLnBrk="0" hangingPunct="1">
        <a:lnSpc>
          <a:spcPct val="90000"/>
        </a:lnSpc>
        <a:spcBef>
          <a:spcPts val="365"/>
        </a:spcBef>
        <a:buFont typeface="Arial" panose="020B0604020202020204" pitchFamily="34" charset="0"/>
        <a:buChar char="•"/>
        <a:defRPr sz="1750" kern="1200">
          <a:solidFill>
            <a:schemeClr val="tx1"/>
          </a:solidFill>
          <a:latin typeface="+mn-lt"/>
          <a:ea typeface="+mn-ea"/>
          <a:cs typeface="+mn-cs"/>
        </a:defRPr>
      </a:lvl2pPr>
      <a:lvl3pPr marL="833402" indent="-166681" algn="l" defTabSz="666722" rtl="0" eaLnBrk="1" latinLnBrk="0" hangingPunct="1">
        <a:lnSpc>
          <a:spcPct val="90000"/>
        </a:lnSpc>
        <a:spcBef>
          <a:spcPts val="365"/>
        </a:spcBef>
        <a:buFont typeface="Arial" panose="020B0604020202020204" pitchFamily="34" charset="0"/>
        <a:buChar char="•"/>
        <a:defRPr sz="1458" kern="1200">
          <a:solidFill>
            <a:schemeClr val="tx1"/>
          </a:solidFill>
          <a:latin typeface="+mn-lt"/>
          <a:ea typeface="+mn-ea"/>
          <a:cs typeface="+mn-cs"/>
        </a:defRPr>
      </a:lvl3pPr>
      <a:lvl4pPr marL="1166763"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0123"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3484"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6846"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0207"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3567"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6722" rtl="0" eaLnBrk="1" latinLnBrk="0" hangingPunct="1">
        <a:defRPr sz="1313" kern="1200">
          <a:solidFill>
            <a:schemeClr val="tx1"/>
          </a:solidFill>
          <a:latin typeface="+mn-lt"/>
          <a:ea typeface="+mn-ea"/>
          <a:cs typeface="+mn-cs"/>
        </a:defRPr>
      </a:lvl1pPr>
      <a:lvl2pPr marL="333361" algn="l" defTabSz="666722" rtl="0" eaLnBrk="1" latinLnBrk="0" hangingPunct="1">
        <a:defRPr sz="1313" kern="1200">
          <a:solidFill>
            <a:schemeClr val="tx1"/>
          </a:solidFill>
          <a:latin typeface="+mn-lt"/>
          <a:ea typeface="+mn-ea"/>
          <a:cs typeface="+mn-cs"/>
        </a:defRPr>
      </a:lvl2pPr>
      <a:lvl3pPr marL="666722" algn="l" defTabSz="666722" rtl="0" eaLnBrk="1" latinLnBrk="0" hangingPunct="1">
        <a:defRPr sz="1313" kern="1200">
          <a:solidFill>
            <a:schemeClr val="tx1"/>
          </a:solidFill>
          <a:latin typeface="+mn-lt"/>
          <a:ea typeface="+mn-ea"/>
          <a:cs typeface="+mn-cs"/>
        </a:defRPr>
      </a:lvl3pPr>
      <a:lvl4pPr marL="1000082" algn="l" defTabSz="666722" rtl="0" eaLnBrk="1" latinLnBrk="0" hangingPunct="1">
        <a:defRPr sz="1313" kern="1200">
          <a:solidFill>
            <a:schemeClr val="tx1"/>
          </a:solidFill>
          <a:latin typeface="+mn-lt"/>
          <a:ea typeface="+mn-ea"/>
          <a:cs typeface="+mn-cs"/>
        </a:defRPr>
      </a:lvl4pPr>
      <a:lvl5pPr marL="1333443" algn="l" defTabSz="666722" rtl="0" eaLnBrk="1" latinLnBrk="0" hangingPunct="1">
        <a:defRPr sz="1313" kern="1200">
          <a:solidFill>
            <a:schemeClr val="tx1"/>
          </a:solidFill>
          <a:latin typeface="+mn-lt"/>
          <a:ea typeface="+mn-ea"/>
          <a:cs typeface="+mn-cs"/>
        </a:defRPr>
      </a:lvl5pPr>
      <a:lvl6pPr marL="1666803" algn="l" defTabSz="666722" rtl="0" eaLnBrk="1" latinLnBrk="0" hangingPunct="1">
        <a:defRPr sz="1313" kern="1200">
          <a:solidFill>
            <a:schemeClr val="tx1"/>
          </a:solidFill>
          <a:latin typeface="+mn-lt"/>
          <a:ea typeface="+mn-ea"/>
          <a:cs typeface="+mn-cs"/>
        </a:defRPr>
      </a:lvl6pPr>
      <a:lvl7pPr marL="2000164" algn="l" defTabSz="666722" rtl="0" eaLnBrk="1" latinLnBrk="0" hangingPunct="1">
        <a:defRPr sz="1313" kern="1200">
          <a:solidFill>
            <a:schemeClr val="tx1"/>
          </a:solidFill>
          <a:latin typeface="+mn-lt"/>
          <a:ea typeface="+mn-ea"/>
          <a:cs typeface="+mn-cs"/>
        </a:defRPr>
      </a:lvl7pPr>
      <a:lvl8pPr marL="2333525" algn="l" defTabSz="666722" rtl="0" eaLnBrk="1" latinLnBrk="0" hangingPunct="1">
        <a:defRPr sz="1313" kern="1200">
          <a:solidFill>
            <a:schemeClr val="tx1"/>
          </a:solidFill>
          <a:latin typeface="+mn-lt"/>
          <a:ea typeface="+mn-ea"/>
          <a:cs typeface="+mn-cs"/>
        </a:defRPr>
      </a:lvl8pPr>
      <a:lvl9pPr marL="2666886" algn="l" defTabSz="666722" rtl="0" eaLnBrk="1" latinLnBrk="0" hangingPunct="1">
        <a:defRPr sz="13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8" userDrawn="1">
          <p15:clr>
            <a:srgbClr val="F26B43"/>
          </p15:clr>
        </p15:guide>
        <p15:guide id="2" pos="5807" userDrawn="1">
          <p15:clr>
            <a:srgbClr val="F26B43"/>
          </p15:clr>
        </p15:guide>
        <p15:guide id="3" orient="horz" pos="367" userDrawn="1">
          <p15:clr>
            <a:srgbClr val="F26B43"/>
          </p15:clr>
        </p15:guide>
        <p15:guide id="4" orient="horz" pos="40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sainsburysproperties.co.uk/"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F94437-8060-0C51-00BB-D6D010B26127}"/>
              </a:ext>
            </a:extLst>
          </p:cNvPr>
          <p:cNvSpPr>
            <a:spLocks noGrp="1"/>
          </p:cNvSpPr>
          <p:nvPr>
            <p:ph type="ctrTitle"/>
          </p:nvPr>
        </p:nvSpPr>
        <p:spPr>
          <a:xfrm>
            <a:off x="348222" y="1285540"/>
            <a:ext cx="9335528" cy="1040411"/>
          </a:xfrm>
        </p:spPr>
        <p:txBody>
          <a:bodyPr/>
          <a:lstStyle/>
          <a:p>
            <a:r>
              <a:rPr lang="en-GB" dirty="0">
                <a:solidFill>
                  <a:schemeClr val="tx1"/>
                </a:solidFill>
              </a:rPr>
              <a:t>TO LET</a:t>
            </a:r>
            <a:br>
              <a:rPr lang="en-GB" dirty="0">
                <a:solidFill>
                  <a:schemeClr val="tx1"/>
                </a:solidFill>
              </a:rPr>
            </a:br>
            <a:r>
              <a:rPr lang="en-GB" dirty="0">
                <a:solidFill>
                  <a:schemeClr val="tx1"/>
                </a:solidFill>
              </a:rPr>
              <a:t>Retail Unit</a:t>
            </a:r>
          </a:p>
        </p:txBody>
      </p:sp>
      <p:sp>
        <p:nvSpPr>
          <p:cNvPr id="90" name="Text Placeholder 89">
            <a:extLst>
              <a:ext uri="{FF2B5EF4-FFF2-40B4-BE49-F238E27FC236}">
                <a16:creationId xmlns:a16="http://schemas.microsoft.com/office/drawing/2014/main" id="{E250C50B-66D2-5A29-5610-039119F730E2}"/>
              </a:ext>
            </a:extLst>
          </p:cNvPr>
          <p:cNvSpPr>
            <a:spLocks noGrp="1"/>
          </p:cNvSpPr>
          <p:nvPr>
            <p:ph type="body" sz="quarter" idx="26"/>
          </p:nvPr>
        </p:nvSpPr>
        <p:spPr>
          <a:xfrm>
            <a:off x="417251" y="3446049"/>
            <a:ext cx="3302494" cy="2705255"/>
          </a:xfrm>
        </p:spPr>
        <p:txBody>
          <a:bodyPr lIns="0" tIns="0" rIns="0" bIns="0" anchor="t"/>
          <a:lstStyle/>
          <a:p>
            <a:pPr>
              <a:lnSpc>
                <a:spcPct val="100000"/>
              </a:lnSpc>
              <a:spcBef>
                <a:spcPts val="1200"/>
              </a:spcBef>
              <a:spcAft>
                <a:spcPts val="600"/>
              </a:spcAft>
              <a:buClr>
                <a:schemeClr val="tx1"/>
              </a:buClr>
              <a:buFont typeface="Wingdings" panose="05000000000000000000" pitchFamily="2" charset="2"/>
              <a:buChar char="q"/>
            </a:pPr>
            <a:r>
              <a:rPr lang="en-GB" dirty="0"/>
              <a:t>Prominent location </a:t>
            </a:r>
          </a:p>
          <a:p>
            <a:pPr>
              <a:lnSpc>
                <a:spcPct val="100000"/>
              </a:lnSpc>
              <a:spcBef>
                <a:spcPts val="1200"/>
              </a:spcBef>
              <a:spcAft>
                <a:spcPts val="600"/>
              </a:spcAft>
              <a:buClr>
                <a:schemeClr val="tx1"/>
              </a:buClr>
              <a:buFont typeface="Wingdings" panose="05000000000000000000" pitchFamily="2" charset="2"/>
              <a:buChar char="q"/>
            </a:pPr>
            <a:r>
              <a:rPr lang="en-GB" dirty="0"/>
              <a:t>Planning Use Class E</a:t>
            </a:r>
          </a:p>
          <a:p>
            <a:pPr>
              <a:lnSpc>
                <a:spcPct val="100000"/>
              </a:lnSpc>
              <a:spcBef>
                <a:spcPts val="1200"/>
              </a:spcBef>
              <a:spcAft>
                <a:spcPts val="600"/>
              </a:spcAft>
              <a:buClr>
                <a:schemeClr val="tx1"/>
              </a:buClr>
              <a:buFont typeface="Wingdings" panose="05000000000000000000" pitchFamily="2" charset="2"/>
              <a:buChar char="q"/>
            </a:pPr>
            <a:r>
              <a:rPr lang="en-GB" dirty="0"/>
              <a:t>Size - 1,337 </a:t>
            </a:r>
            <a:r>
              <a:rPr lang="en-GB" dirty="0" err="1"/>
              <a:t>sq</a:t>
            </a:r>
            <a:r>
              <a:rPr lang="en-GB" dirty="0"/>
              <a:t> ft</a:t>
            </a:r>
          </a:p>
          <a:p>
            <a:pPr>
              <a:lnSpc>
                <a:spcPct val="100000"/>
              </a:lnSpc>
              <a:spcBef>
                <a:spcPts val="1200"/>
              </a:spcBef>
              <a:spcAft>
                <a:spcPts val="600"/>
              </a:spcAft>
              <a:buClr>
                <a:schemeClr val="tx1"/>
              </a:buClr>
              <a:buFont typeface="Wingdings" panose="05000000000000000000" pitchFamily="2" charset="2"/>
              <a:buChar char="q"/>
            </a:pPr>
            <a:r>
              <a:rPr lang="en-GB" dirty="0"/>
              <a:t>Quoting Rent £27,500 per annum</a:t>
            </a:r>
          </a:p>
          <a:p>
            <a:pPr>
              <a:lnSpc>
                <a:spcPct val="200000"/>
              </a:lnSpc>
              <a:buClr>
                <a:schemeClr val="tx1"/>
              </a:buClr>
              <a:buFont typeface="Wingdings" panose="05000000000000000000" pitchFamily="2" charset="2"/>
              <a:buChar char="q"/>
            </a:pPr>
            <a:endParaRPr lang="en-GB" dirty="0"/>
          </a:p>
        </p:txBody>
      </p:sp>
      <p:pic>
        <p:nvPicPr>
          <p:cNvPr id="5" name="Picture Placeholder 4">
            <a:extLst>
              <a:ext uri="{FF2B5EF4-FFF2-40B4-BE49-F238E27FC236}">
                <a16:creationId xmlns:a16="http://schemas.microsoft.com/office/drawing/2014/main" id="{EC404FFA-6FCB-4E68-526F-416F80E25272}"/>
              </a:ext>
            </a:extLst>
          </p:cNvPr>
          <p:cNvPicPr>
            <a:picLocks noGrp="1" noChangeAspect="1"/>
          </p:cNvPicPr>
          <p:nvPr>
            <p:ph type="pic" sz="quarter" idx="11"/>
          </p:nvPr>
        </p:nvPicPr>
        <p:blipFill>
          <a:blip r:embed="rId2"/>
          <a:srcRect t="13220" b="13220"/>
          <a:stretch/>
        </p:blipFill>
        <p:spPr>
          <a:xfrm>
            <a:off x="4809047" y="2054617"/>
            <a:ext cx="4886112" cy="4792270"/>
          </a:xfrm>
        </p:spPr>
      </p:pic>
      <p:sp>
        <p:nvSpPr>
          <p:cNvPr id="2" name="Text Placeholder 96">
            <a:extLst>
              <a:ext uri="{FF2B5EF4-FFF2-40B4-BE49-F238E27FC236}">
                <a16:creationId xmlns:a16="http://schemas.microsoft.com/office/drawing/2014/main" id="{AD97CBCA-87C1-06BE-DEEF-B7C91727A700}"/>
              </a:ext>
            </a:extLst>
          </p:cNvPr>
          <p:cNvSpPr txBox="1">
            <a:spLocks/>
          </p:cNvSpPr>
          <p:nvPr/>
        </p:nvSpPr>
        <p:spPr>
          <a:xfrm>
            <a:off x="432412" y="6185953"/>
            <a:ext cx="2202041" cy="157817"/>
          </a:xfrm>
          <a:prstGeom prst="rect">
            <a:avLst/>
          </a:prstGeom>
        </p:spPr>
        <p:txBody>
          <a:bodyPr vert="horz" lIns="0" tIns="0" rIns="0" bIns="0" rtlCol="0" anchor="t" anchorCtr="0">
            <a:noAutofit/>
          </a:bodyPr>
          <a:lstStyle>
            <a:lvl1pPr marL="0" indent="0" algn="l" defTabSz="666722" rtl="0" eaLnBrk="1" latinLnBrk="0" hangingPunct="1">
              <a:lnSpc>
                <a:spcPct val="90000"/>
              </a:lnSpc>
              <a:spcBef>
                <a:spcPts val="729"/>
              </a:spcBef>
              <a:buFont typeface="Arial" panose="020B0604020202020204" pitchFamily="34" charset="0"/>
              <a:buNone/>
              <a:defRPr lang="en-GB" sz="1000" kern="1200" dirty="0">
                <a:solidFill>
                  <a:schemeClr val="tx1"/>
                </a:solidFill>
                <a:latin typeface="+mn-lt"/>
                <a:ea typeface="+mj-ea"/>
                <a:cs typeface="+mj-cs"/>
              </a:defRPr>
            </a:lvl1pPr>
            <a:lvl2pPr marL="500041" indent="-166681" algn="l" defTabSz="666722" rtl="0" eaLnBrk="1" latinLnBrk="0" hangingPunct="1">
              <a:lnSpc>
                <a:spcPct val="90000"/>
              </a:lnSpc>
              <a:spcBef>
                <a:spcPts val="365"/>
              </a:spcBef>
              <a:buFont typeface="Arial" panose="020B0604020202020204" pitchFamily="34" charset="0"/>
              <a:buChar char="•"/>
              <a:defRPr sz="1750" kern="1200">
                <a:solidFill>
                  <a:schemeClr val="tx1"/>
                </a:solidFill>
                <a:latin typeface="+mn-lt"/>
                <a:ea typeface="+mn-ea"/>
                <a:cs typeface="+mn-cs"/>
              </a:defRPr>
            </a:lvl2pPr>
            <a:lvl3pPr marL="833402" indent="-166681" algn="l" defTabSz="666722" rtl="0" eaLnBrk="1" latinLnBrk="0" hangingPunct="1">
              <a:lnSpc>
                <a:spcPct val="90000"/>
              </a:lnSpc>
              <a:spcBef>
                <a:spcPts val="365"/>
              </a:spcBef>
              <a:buFont typeface="Arial" panose="020B0604020202020204" pitchFamily="34" charset="0"/>
              <a:buChar char="•"/>
              <a:defRPr sz="1458" kern="1200">
                <a:solidFill>
                  <a:schemeClr val="tx1"/>
                </a:solidFill>
                <a:latin typeface="+mn-lt"/>
                <a:ea typeface="+mn-ea"/>
                <a:cs typeface="+mn-cs"/>
              </a:defRPr>
            </a:lvl3pPr>
            <a:lvl4pPr marL="1166763"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0123"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3484"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6846"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0207"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3567"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a:spcAft>
                <a:spcPts val="0"/>
              </a:spcAft>
            </a:pPr>
            <a:r>
              <a:rPr lang="en-GB" dirty="0"/>
              <a:t>Rob Fraser – 07894 605513	</a:t>
            </a:r>
          </a:p>
        </p:txBody>
      </p:sp>
      <p:sp>
        <p:nvSpPr>
          <p:cNvPr id="3" name="Text Placeholder 97">
            <a:extLst>
              <a:ext uri="{FF2B5EF4-FFF2-40B4-BE49-F238E27FC236}">
                <a16:creationId xmlns:a16="http://schemas.microsoft.com/office/drawing/2014/main" id="{5311D545-32C6-C945-CD5F-8FD5DEBBB5B3}"/>
              </a:ext>
            </a:extLst>
          </p:cNvPr>
          <p:cNvSpPr txBox="1">
            <a:spLocks/>
          </p:cNvSpPr>
          <p:nvPr/>
        </p:nvSpPr>
        <p:spPr>
          <a:xfrm>
            <a:off x="432411" y="6367463"/>
            <a:ext cx="2202041" cy="157817"/>
          </a:xfrm>
          <a:prstGeom prst="rect">
            <a:avLst/>
          </a:prstGeom>
        </p:spPr>
        <p:txBody>
          <a:bodyPr vert="horz" lIns="0" tIns="0" rIns="0" bIns="0" rtlCol="0" anchor="t" anchorCtr="0">
            <a:noAutofit/>
          </a:bodyPr>
          <a:lstStyle>
            <a:lvl1pPr marL="0" indent="0" algn="l" defTabSz="666722" rtl="0" eaLnBrk="1" latinLnBrk="0" hangingPunct="1">
              <a:lnSpc>
                <a:spcPct val="90000"/>
              </a:lnSpc>
              <a:spcBef>
                <a:spcPts val="729"/>
              </a:spcBef>
              <a:buFont typeface="Arial" panose="020B0604020202020204" pitchFamily="34" charset="0"/>
              <a:buNone/>
              <a:defRPr lang="en-GB" sz="1000" kern="1200" dirty="0">
                <a:solidFill>
                  <a:schemeClr val="tx1"/>
                </a:solidFill>
                <a:latin typeface="+mn-lt"/>
                <a:ea typeface="+mj-ea"/>
                <a:cs typeface="+mj-cs"/>
              </a:defRPr>
            </a:lvl1pPr>
            <a:lvl2pPr marL="500041" indent="-166681" algn="l" defTabSz="666722" rtl="0" eaLnBrk="1" latinLnBrk="0" hangingPunct="1">
              <a:lnSpc>
                <a:spcPct val="90000"/>
              </a:lnSpc>
              <a:spcBef>
                <a:spcPts val="365"/>
              </a:spcBef>
              <a:buFont typeface="Arial" panose="020B0604020202020204" pitchFamily="34" charset="0"/>
              <a:buChar char="•"/>
              <a:defRPr sz="1750" kern="1200">
                <a:solidFill>
                  <a:schemeClr val="tx1"/>
                </a:solidFill>
                <a:latin typeface="+mn-lt"/>
                <a:ea typeface="+mn-ea"/>
                <a:cs typeface="+mn-cs"/>
              </a:defRPr>
            </a:lvl2pPr>
            <a:lvl3pPr marL="833402" indent="-166681" algn="l" defTabSz="666722" rtl="0" eaLnBrk="1" latinLnBrk="0" hangingPunct="1">
              <a:lnSpc>
                <a:spcPct val="90000"/>
              </a:lnSpc>
              <a:spcBef>
                <a:spcPts val="365"/>
              </a:spcBef>
              <a:buFont typeface="Arial" panose="020B0604020202020204" pitchFamily="34" charset="0"/>
              <a:buChar char="•"/>
              <a:defRPr sz="1458" kern="1200">
                <a:solidFill>
                  <a:schemeClr val="tx1"/>
                </a:solidFill>
                <a:latin typeface="+mn-lt"/>
                <a:ea typeface="+mn-ea"/>
                <a:cs typeface="+mn-cs"/>
              </a:defRPr>
            </a:lvl3pPr>
            <a:lvl4pPr marL="1166763"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0123"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3484"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6846"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0207"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3567"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a:spcAft>
                <a:spcPts val="0"/>
              </a:spcAft>
            </a:pPr>
            <a:r>
              <a:rPr lang="en-GB" dirty="0"/>
              <a:t>rob.fraser@rapleys.com</a:t>
            </a:r>
          </a:p>
        </p:txBody>
      </p:sp>
      <p:sp>
        <p:nvSpPr>
          <p:cNvPr id="8" name="Subtitle 2">
            <a:extLst>
              <a:ext uri="{FF2B5EF4-FFF2-40B4-BE49-F238E27FC236}">
                <a16:creationId xmlns:a16="http://schemas.microsoft.com/office/drawing/2014/main" id="{5510D563-0E26-C0ED-4F1C-FFBD0BF2F48F}"/>
              </a:ext>
            </a:extLst>
          </p:cNvPr>
          <p:cNvSpPr txBox="1">
            <a:spLocks/>
          </p:cNvSpPr>
          <p:nvPr/>
        </p:nvSpPr>
        <p:spPr>
          <a:xfrm>
            <a:off x="417513" y="2524208"/>
            <a:ext cx="4473967" cy="265316"/>
          </a:xfrm>
          <a:prstGeom prst="rect">
            <a:avLst/>
          </a:prstGeom>
        </p:spPr>
        <p:txBody>
          <a:bodyPr wrap="square" lIns="0" tIns="0" rIns="0" bIns="0">
            <a:noAutofit/>
          </a:bodyPr>
          <a:lstStyle>
            <a:lvl1pPr marL="0" indent="0" algn="l" defTabSz="666722" rtl="0" eaLnBrk="1" fontAlgn="t" latinLnBrk="0" hangingPunct="1">
              <a:lnSpc>
                <a:spcPct val="114000"/>
              </a:lnSpc>
              <a:spcBef>
                <a:spcPts val="729"/>
              </a:spcBef>
              <a:buFont typeface="Arial" panose="020B0604020202020204" pitchFamily="34" charset="0"/>
              <a:buNone/>
              <a:defRPr sz="3200" b="0" i="0" kern="1200">
                <a:solidFill>
                  <a:schemeClr val="accent1"/>
                </a:solidFill>
                <a:latin typeface="+mn-lt"/>
                <a:ea typeface="+mn-ea"/>
                <a:cs typeface="Canaccord Effra" panose="020B0603020203020204" pitchFamily="34" charset="0"/>
              </a:defRPr>
            </a:lvl1pPr>
            <a:lvl2pPr marL="333361" indent="0" algn="ctr" defTabSz="666722" rtl="0" eaLnBrk="1" latinLnBrk="0" hangingPunct="1">
              <a:lnSpc>
                <a:spcPct val="90000"/>
              </a:lnSpc>
              <a:spcBef>
                <a:spcPts val="365"/>
              </a:spcBef>
              <a:buFont typeface="Arial" panose="020B0604020202020204" pitchFamily="34" charset="0"/>
              <a:buNone/>
              <a:defRPr sz="1458" kern="1200">
                <a:solidFill>
                  <a:schemeClr val="tx1"/>
                </a:solidFill>
                <a:latin typeface="+mn-lt"/>
                <a:ea typeface="+mn-ea"/>
                <a:cs typeface="+mn-cs"/>
              </a:defRPr>
            </a:lvl2pPr>
            <a:lvl3pPr marL="666722" indent="0" algn="ctr" defTabSz="666722" rtl="0" eaLnBrk="1" latinLnBrk="0" hangingPunct="1">
              <a:lnSpc>
                <a:spcPct val="90000"/>
              </a:lnSpc>
              <a:spcBef>
                <a:spcPts val="365"/>
              </a:spcBef>
              <a:buFont typeface="Arial" panose="020B0604020202020204" pitchFamily="34" charset="0"/>
              <a:buNone/>
              <a:defRPr sz="1313" kern="1200">
                <a:solidFill>
                  <a:schemeClr val="tx1"/>
                </a:solidFill>
                <a:latin typeface="+mn-lt"/>
                <a:ea typeface="+mn-ea"/>
                <a:cs typeface="+mn-cs"/>
              </a:defRPr>
            </a:lvl3pPr>
            <a:lvl4pPr marL="1000082"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4pPr>
            <a:lvl5pPr marL="133344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5pPr>
            <a:lvl6pPr marL="166680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6pPr>
            <a:lvl7pPr marL="2000164"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7pPr>
            <a:lvl8pPr marL="2333525"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8pPr>
            <a:lvl9pPr marL="2666886"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9pPr>
          </a:lstStyle>
          <a:p>
            <a:pPr>
              <a:spcAft>
                <a:spcPts val="0"/>
              </a:spcAft>
            </a:pPr>
            <a:r>
              <a:rPr lang="en-US" sz="1300" dirty="0">
                <a:solidFill>
                  <a:schemeClr val="tx1"/>
                </a:solidFill>
              </a:rPr>
              <a:t>1-2 Sainsbury Centre, Darkes Lane</a:t>
            </a:r>
          </a:p>
        </p:txBody>
      </p:sp>
      <p:sp>
        <p:nvSpPr>
          <p:cNvPr id="9" name="Subtitle 2">
            <a:extLst>
              <a:ext uri="{FF2B5EF4-FFF2-40B4-BE49-F238E27FC236}">
                <a16:creationId xmlns:a16="http://schemas.microsoft.com/office/drawing/2014/main" id="{87AC7F2B-C561-9786-0BF0-358A77015EE8}"/>
              </a:ext>
            </a:extLst>
          </p:cNvPr>
          <p:cNvSpPr txBox="1">
            <a:spLocks/>
          </p:cNvSpPr>
          <p:nvPr/>
        </p:nvSpPr>
        <p:spPr>
          <a:xfrm>
            <a:off x="417513" y="2764345"/>
            <a:ext cx="4473967" cy="265316"/>
          </a:xfrm>
          <a:prstGeom prst="rect">
            <a:avLst/>
          </a:prstGeom>
        </p:spPr>
        <p:txBody>
          <a:bodyPr wrap="square" lIns="0" tIns="0" rIns="0" bIns="0">
            <a:noAutofit/>
          </a:bodyPr>
          <a:lstStyle>
            <a:lvl1pPr marL="0" indent="0" algn="l" defTabSz="666722" rtl="0" eaLnBrk="1" fontAlgn="t" latinLnBrk="0" hangingPunct="1">
              <a:lnSpc>
                <a:spcPct val="114000"/>
              </a:lnSpc>
              <a:spcBef>
                <a:spcPts val="729"/>
              </a:spcBef>
              <a:buFont typeface="Arial" panose="020B0604020202020204" pitchFamily="34" charset="0"/>
              <a:buNone/>
              <a:defRPr sz="3200" b="0" i="0" kern="1200">
                <a:solidFill>
                  <a:schemeClr val="accent1"/>
                </a:solidFill>
                <a:latin typeface="+mn-lt"/>
                <a:ea typeface="+mn-ea"/>
                <a:cs typeface="Canaccord Effra" panose="020B0603020203020204" pitchFamily="34" charset="0"/>
              </a:defRPr>
            </a:lvl1pPr>
            <a:lvl2pPr marL="333361" indent="0" algn="ctr" defTabSz="666722" rtl="0" eaLnBrk="1" latinLnBrk="0" hangingPunct="1">
              <a:lnSpc>
                <a:spcPct val="90000"/>
              </a:lnSpc>
              <a:spcBef>
                <a:spcPts val="365"/>
              </a:spcBef>
              <a:buFont typeface="Arial" panose="020B0604020202020204" pitchFamily="34" charset="0"/>
              <a:buNone/>
              <a:defRPr sz="1458" kern="1200">
                <a:solidFill>
                  <a:schemeClr val="tx1"/>
                </a:solidFill>
                <a:latin typeface="+mn-lt"/>
                <a:ea typeface="+mn-ea"/>
                <a:cs typeface="+mn-cs"/>
              </a:defRPr>
            </a:lvl2pPr>
            <a:lvl3pPr marL="666722" indent="0" algn="ctr" defTabSz="666722" rtl="0" eaLnBrk="1" latinLnBrk="0" hangingPunct="1">
              <a:lnSpc>
                <a:spcPct val="90000"/>
              </a:lnSpc>
              <a:spcBef>
                <a:spcPts val="365"/>
              </a:spcBef>
              <a:buFont typeface="Arial" panose="020B0604020202020204" pitchFamily="34" charset="0"/>
              <a:buNone/>
              <a:defRPr sz="1313" kern="1200">
                <a:solidFill>
                  <a:schemeClr val="tx1"/>
                </a:solidFill>
                <a:latin typeface="+mn-lt"/>
                <a:ea typeface="+mn-ea"/>
                <a:cs typeface="+mn-cs"/>
              </a:defRPr>
            </a:lvl3pPr>
            <a:lvl4pPr marL="1000082"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4pPr>
            <a:lvl5pPr marL="133344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5pPr>
            <a:lvl6pPr marL="1666803"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6pPr>
            <a:lvl7pPr marL="2000164"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7pPr>
            <a:lvl8pPr marL="2333525"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8pPr>
            <a:lvl9pPr marL="2666886" indent="0" algn="ctr" defTabSz="666722" rtl="0" eaLnBrk="1" latinLnBrk="0" hangingPunct="1">
              <a:lnSpc>
                <a:spcPct val="90000"/>
              </a:lnSpc>
              <a:spcBef>
                <a:spcPts val="365"/>
              </a:spcBef>
              <a:buFont typeface="Arial" panose="020B0604020202020204" pitchFamily="34" charset="0"/>
              <a:buNone/>
              <a:defRPr sz="1167" kern="1200">
                <a:solidFill>
                  <a:schemeClr val="tx1"/>
                </a:solidFill>
                <a:latin typeface="+mn-lt"/>
                <a:ea typeface="+mn-ea"/>
                <a:cs typeface="+mn-cs"/>
              </a:defRPr>
            </a:lvl9pPr>
          </a:lstStyle>
          <a:p>
            <a:pPr>
              <a:spcAft>
                <a:spcPts val="0"/>
              </a:spcAft>
            </a:pPr>
            <a:r>
              <a:rPr lang="en-US" sz="1300" dirty="0">
                <a:solidFill>
                  <a:schemeClr val="tx1"/>
                </a:solidFill>
              </a:rPr>
              <a:t>Potters Bar, EN6 1AU</a:t>
            </a:r>
          </a:p>
        </p:txBody>
      </p:sp>
      <p:pic>
        <p:nvPicPr>
          <p:cNvPr id="4" name="Picture 3">
            <a:extLst>
              <a:ext uri="{FF2B5EF4-FFF2-40B4-BE49-F238E27FC236}">
                <a16:creationId xmlns:a16="http://schemas.microsoft.com/office/drawing/2014/main" id="{61FB240D-F4CA-9F77-8D8F-56CFDC5C55AD}"/>
              </a:ext>
            </a:extLst>
          </p:cNvPr>
          <p:cNvPicPr>
            <a:picLocks noChangeAspect="1"/>
          </p:cNvPicPr>
          <p:nvPr/>
        </p:nvPicPr>
        <p:blipFill>
          <a:blip r:embed="rId3"/>
          <a:srcRect/>
          <a:stretch/>
        </p:blipFill>
        <p:spPr>
          <a:xfrm>
            <a:off x="7175298" y="1285540"/>
            <a:ext cx="2346514" cy="445047"/>
          </a:xfrm>
          <a:prstGeom prst="rect">
            <a:avLst/>
          </a:prstGeom>
        </p:spPr>
      </p:pic>
      <p:sp>
        <p:nvSpPr>
          <p:cNvPr id="6" name="Text Placeholder 96">
            <a:extLst>
              <a:ext uri="{FF2B5EF4-FFF2-40B4-BE49-F238E27FC236}">
                <a16:creationId xmlns:a16="http://schemas.microsoft.com/office/drawing/2014/main" id="{3DD7814C-259A-AAFC-78C7-E6D5B09D2D8E}"/>
              </a:ext>
            </a:extLst>
          </p:cNvPr>
          <p:cNvSpPr txBox="1">
            <a:spLocks/>
          </p:cNvSpPr>
          <p:nvPr/>
        </p:nvSpPr>
        <p:spPr>
          <a:xfrm>
            <a:off x="417252" y="5750393"/>
            <a:ext cx="2202041" cy="157817"/>
          </a:xfrm>
          <a:prstGeom prst="rect">
            <a:avLst/>
          </a:prstGeom>
        </p:spPr>
        <p:txBody>
          <a:bodyPr vert="horz" lIns="0" tIns="0" rIns="0" bIns="0" rtlCol="0" anchor="t" anchorCtr="0">
            <a:noAutofit/>
          </a:bodyPr>
          <a:lstStyle>
            <a:lvl1pPr marL="0" indent="0" algn="l" defTabSz="666722" rtl="0" eaLnBrk="1" latinLnBrk="0" hangingPunct="1">
              <a:lnSpc>
                <a:spcPct val="90000"/>
              </a:lnSpc>
              <a:spcBef>
                <a:spcPts val="729"/>
              </a:spcBef>
              <a:buFont typeface="Arial" panose="020B0604020202020204" pitchFamily="34" charset="0"/>
              <a:buNone/>
              <a:defRPr lang="en-GB" sz="1000" kern="1200" dirty="0">
                <a:solidFill>
                  <a:schemeClr val="tx1"/>
                </a:solidFill>
                <a:latin typeface="+mn-lt"/>
                <a:ea typeface="+mj-ea"/>
                <a:cs typeface="+mj-cs"/>
              </a:defRPr>
            </a:lvl1pPr>
            <a:lvl2pPr marL="500041" indent="-166681" algn="l" defTabSz="666722" rtl="0" eaLnBrk="1" latinLnBrk="0" hangingPunct="1">
              <a:lnSpc>
                <a:spcPct val="90000"/>
              </a:lnSpc>
              <a:spcBef>
                <a:spcPts val="365"/>
              </a:spcBef>
              <a:buFont typeface="Arial" panose="020B0604020202020204" pitchFamily="34" charset="0"/>
              <a:buChar char="•"/>
              <a:defRPr sz="1750" kern="1200">
                <a:solidFill>
                  <a:schemeClr val="tx1"/>
                </a:solidFill>
                <a:latin typeface="+mn-lt"/>
                <a:ea typeface="+mn-ea"/>
                <a:cs typeface="+mn-cs"/>
              </a:defRPr>
            </a:lvl2pPr>
            <a:lvl3pPr marL="833402" indent="-166681" algn="l" defTabSz="666722" rtl="0" eaLnBrk="1" latinLnBrk="0" hangingPunct="1">
              <a:lnSpc>
                <a:spcPct val="90000"/>
              </a:lnSpc>
              <a:spcBef>
                <a:spcPts val="365"/>
              </a:spcBef>
              <a:buFont typeface="Arial" panose="020B0604020202020204" pitchFamily="34" charset="0"/>
              <a:buChar char="•"/>
              <a:defRPr sz="1458" kern="1200">
                <a:solidFill>
                  <a:schemeClr val="tx1"/>
                </a:solidFill>
                <a:latin typeface="+mn-lt"/>
                <a:ea typeface="+mn-ea"/>
                <a:cs typeface="+mn-cs"/>
              </a:defRPr>
            </a:lvl3pPr>
            <a:lvl4pPr marL="1166763"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0123"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3484"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6846"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0207"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3567"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a:spcAft>
                <a:spcPts val="0"/>
              </a:spcAft>
            </a:pPr>
            <a:r>
              <a:rPr lang="en-GB" dirty="0"/>
              <a:t>Ella Traynor – 07958 028582</a:t>
            </a:r>
          </a:p>
        </p:txBody>
      </p:sp>
      <p:sp>
        <p:nvSpPr>
          <p:cNvPr id="10" name="Text Placeholder 97">
            <a:extLst>
              <a:ext uri="{FF2B5EF4-FFF2-40B4-BE49-F238E27FC236}">
                <a16:creationId xmlns:a16="http://schemas.microsoft.com/office/drawing/2014/main" id="{EA240FE4-E26E-BC2E-C503-2B95D94C84EF}"/>
              </a:ext>
            </a:extLst>
          </p:cNvPr>
          <p:cNvSpPr txBox="1">
            <a:spLocks/>
          </p:cNvSpPr>
          <p:nvPr/>
        </p:nvSpPr>
        <p:spPr>
          <a:xfrm>
            <a:off x="417251" y="5931903"/>
            <a:ext cx="2202041" cy="157817"/>
          </a:xfrm>
          <a:prstGeom prst="rect">
            <a:avLst/>
          </a:prstGeom>
        </p:spPr>
        <p:txBody>
          <a:bodyPr vert="horz" lIns="0" tIns="0" rIns="0" bIns="0" rtlCol="0" anchor="t" anchorCtr="0">
            <a:noAutofit/>
          </a:bodyPr>
          <a:lstStyle>
            <a:lvl1pPr marL="0" indent="0" algn="l" defTabSz="666722" rtl="0" eaLnBrk="1" latinLnBrk="0" hangingPunct="1">
              <a:lnSpc>
                <a:spcPct val="90000"/>
              </a:lnSpc>
              <a:spcBef>
                <a:spcPts val="729"/>
              </a:spcBef>
              <a:buFont typeface="Arial" panose="020B0604020202020204" pitchFamily="34" charset="0"/>
              <a:buNone/>
              <a:defRPr lang="en-GB" sz="1000" kern="1200" dirty="0">
                <a:solidFill>
                  <a:schemeClr val="tx1"/>
                </a:solidFill>
                <a:latin typeface="+mn-lt"/>
                <a:ea typeface="+mj-ea"/>
                <a:cs typeface="+mj-cs"/>
              </a:defRPr>
            </a:lvl1pPr>
            <a:lvl2pPr marL="500041" indent="-166681" algn="l" defTabSz="666722" rtl="0" eaLnBrk="1" latinLnBrk="0" hangingPunct="1">
              <a:lnSpc>
                <a:spcPct val="90000"/>
              </a:lnSpc>
              <a:spcBef>
                <a:spcPts val="365"/>
              </a:spcBef>
              <a:buFont typeface="Arial" panose="020B0604020202020204" pitchFamily="34" charset="0"/>
              <a:buChar char="•"/>
              <a:defRPr sz="1750" kern="1200">
                <a:solidFill>
                  <a:schemeClr val="tx1"/>
                </a:solidFill>
                <a:latin typeface="+mn-lt"/>
                <a:ea typeface="+mn-ea"/>
                <a:cs typeface="+mn-cs"/>
              </a:defRPr>
            </a:lvl2pPr>
            <a:lvl3pPr marL="833402" indent="-166681" algn="l" defTabSz="666722" rtl="0" eaLnBrk="1" latinLnBrk="0" hangingPunct="1">
              <a:lnSpc>
                <a:spcPct val="90000"/>
              </a:lnSpc>
              <a:spcBef>
                <a:spcPts val="365"/>
              </a:spcBef>
              <a:buFont typeface="Arial" panose="020B0604020202020204" pitchFamily="34" charset="0"/>
              <a:buChar char="•"/>
              <a:defRPr sz="1458" kern="1200">
                <a:solidFill>
                  <a:schemeClr val="tx1"/>
                </a:solidFill>
                <a:latin typeface="+mn-lt"/>
                <a:ea typeface="+mn-ea"/>
                <a:cs typeface="+mn-cs"/>
              </a:defRPr>
            </a:lvl3pPr>
            <a:lvl4pPr marL="1166763"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0123"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3484"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6846"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0207"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3567" indent="-166681" algn="l" defTabSz="666722"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a:spcAft>
                <a:spcPts val="0"/>
              </a:spcAft>
            </a:pPr>
            <a:r>
              <a:rPr lang="en-GB" dirty="0"/>
              <a:t>ella.traynor@rapleys.com</a:t>
            </a:r>
          </a:p>
        </p:txBody>
      </p:sp>
    </p:spTree>
    <p:extLst>
      <p:ext uri="{BB962C8B-B14F-4D97-AF65-F5344CB8AC3E}">
        <p14:creationId xmlns:p14="http://schemas.microsoft.com/office/powerpoint/2010/main" val="51517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Placeholder 80">
            <a:extLst>
              <a:ext uri="{FF2B5EF4-FFF2-40B4-BE49-F238E27FC236}">
                <a16:creationId xmlns:a16="http://schemas.microsoft.com/office/drawing/2014/main" id="{C3D9B4EC-0930-CCFB-5415-063F8F2F9B6D}"/>
              </a:ext>
            </a:extLst>
          </p:cNvPr>
          <p:cNvSpPr>
            <a:spLocks noGrp="1"/>
          </p:cNvSpPr>
          <p:nvPr>
            <p:ph type="body" sz="quarter" idx="21"/>
          </p:nvPr>
        </p:nvSpPr>
        <p:spPr>
          <a:xfrm>
            <a:off x="476736" y="338218"/>
            <a:ext cx="2500928" cy="4218056"/>
          </a:xfrm>
        </p:spPr>
        <p:txBody>
          <a:bodyPr lIns="0" tIns="0" rIns="0" bIns="0" anchor="t">
            <a:noAutofit/>
          </a:bodyPr>
          <a:lstStyle/>
          <a:p>
            <a:r>
              <a:rPr lang="en-US" dirty="0"/>
              <a:t>Location</a:t>
            </a:r>
          </a:p>
          <a:p>
            <a:r>
              <a:rPr lang="en-US" dirty="0">
                <a:latin typeface="+mn-lt"/>
              </a:rPr>
              <a:t>Potters Bar is a town located in Hertfordshire, 13 miles north of central London. The town is a popular commuter town, with a population of 21,640 approximately. </a:t>
            </a:r>
          </a:p>
          <a:p>
            <a:r>
              <a:rPr lang="en-US" dirty="0">
                <a:latin typeface="+mn-lt"/>
              </a:rPr>
              <a:t>The property is located within the town </a:t>
            </a:r>
            <a:r>
              <a:rPr lang="en-US" dirty="0" err="1">
                <a:latin typeface="+mn-lt"/>
              </a:rPr>
              <a:t>centre</a:t>
            </a:r>
            <a:r>
              <a:rPr lang="en-US" dirty="0">
                <a:latin typeface="+mn-lt"/>
              </a:rPr>
              <a:t> on the High Street, a 3 minute walk from Potters Bar Railway Station. Other occupiers include </a:t>
            </a:r>
            <a:r>
              <a:rPr lang="en-US" b="1" dirty="0">
                <a:latin typeface="+mn-lt"/>
              </a:rPr>
              <a:t>Holland &amp; Barrett, Costa, Card Factory, Boots and Caffe Nero. </a:t>
            </a:r>
          </a:p>
          <a:p>
            <a:r>
              <a:rPr lang="en-US" dirty="0"/>
              <a:t>Accommodation</a:t>
            </a:r>
          </a:p>
          <a:p>
            <a:r>
              <a:rPr lang="en-US" dirty="0">
                <a:latin typeface="+mn-lt"/>
              </a:rPr>
              <a:t>The premises are arranged over the ground floor providing the following approximate internal floor </a:t>
            </a:r>
            <a:r>
              <a:rPr lang="en-US">
                <a:latin typeface="+mn-lt"/>
              </a:rPr>
              <a:t>areas:-</a:t>
            </a:r>
            <a:endParaRPr lang="en-US" dirty="0">
              <a:latin typeface="+mn-lt"/>
            </a:endParaRPr>
          </a:p>
          <a:p>
            <a:endParaRPr lang="en-GB" dirty="0">
              <a:latin typeface="+mn-lt"/>
            </a:endParaRPr>
          </a:p>
          <a:p>
            <a:endParaRPr lang="en-GB" dirty="0">
              <a:latin typeface="+mn-lt"/>
            </a:endParaRPr>
          </a:p>
          <a:p>
            <a:endParaRPr lang="en-GB" dirty="0">
              <a:latin typeface="+mn-lt"/>
            </a:endParaRPr>
          </a:p>
          <a:p>
            <a:endParaRPr lang="en-GB" dirty="0">
              <a:latin typeface="+mn-lt"/>
            </a:endParaRPr>
          </a:p>
          <a:p>
            <a:endParaRPr lang="en-GB" dirty="0">
              <a:latin typeface="+mn-lt"/>
            </a:endParaRPr>
          </a:p>
          <a:p>
            <a:endParaRPr lang="en-GB" dirty="0">
              <a:latin typeface="+mn-lt"/>
            </a:endParaRPr>
          </a:p>
          <a:p>
            <a:r>
              <a:rPr lang="en-GB" dirty="0"/>
              <a:t>Energy Performance Rating</a:t>
            </a:r>
          </a:p>
          <a:p>
            <a:r>
              <a:rPr lang="en-US" dirty="0">
                <a:latin typeface="+mn-lt"/>
              </a:rPr>
              <a:t>Energy Performance Asset Rating - C. A certificate can be made available.</a:t>
            </a:r>
          </a:p>
          <a:p>
            <a:r>
              <a:rPr lang="en-GB" dirty="0"/>
              <a:t>Planning</a:t>
            </a:r>
          </a:p>
          <a:p>
            <a:r>
              <a:rPr lang="en-US" dirty="0">
                <a:latin typeface="+mn-lt"/>
              </a:rPr>
              <a:t>The premises falls within Class E of the Town &amp; Country Planning (Use Classes) Order 2020.</a:t>
            </a:r>
          </a:p>
          <a:p>
            <a:r>
              <a:rPr lang="en-US" dirty="0">
                <a:latin typeface="+mn-lt"/>
              </a:rPr>
              <a:t>Interested parties should carry out their own due diligence in this regard.</a:t>
            </a:r>
            <a:endParaRPr lang="en-GB" sz="1000" dirty="0">
              <a:solidFill>
                <a:schemeClr val="tx1"/>
              </a:solidFill>
              <a:latin typeface="+mn-lt"/>
            </a:endParaRPr>
          </a:p>
          <a:p>
            <a:endParaRPr lang="en-GB" dirty="0"/>
          </a:p>
          <a:p>
            <a:endParaRPr lang="en-GB" dirty="0"/>
          </a:p>
          <a:p>
            <a:endParaRPr lang="en-GB" dirty="0"/>
          </a:p>
          <a:p>
            <a:endParaRPr lang="en-GB" dirty="0"/>
          </a:p>
          <a:p>
            <a:endParaRPr lang="en-GB" dirty="0">
              <a:latin typeface="+mn-lt"/>
            </a:endParaRPr>
          </a:p>
        </p:txBody>
      </p:sp>
      <p:sp>
        <p:nvSpPr>
          <p:cNvPr id="83" name="Text Placeholder 82">
            <a:extLst>
              <a:ext uri="{FF2B5EF4-FFF2-40B4-BE49-F238E27FC236}">
                <a16:creationId xmlns:a16="http://schemas.microsoft.com/office/drawing/2014/main" id="{595EB61E-96B8-F300-E8B1-510B38FBB8B6}"/>
              </a:ext>
            </a:extLst>
          </p:cNvPr>
          <p:cNvSpPr>
            <a:spLocks noGrp="1"/>
          </p:cNvSpPr>
          <p:nvPr>
            <p:ph type="body" sz="quarter" idx="26"/>
          </p:nvPr>
        </p:nvSpPr>
        <p:spPr>
          <a:xfrm>
            <a:off x="3225800" y="338217"/>
            <a:ext cx="2748270" cy="4216691"/>
          </a:xfrm>
        </p:spPr>
        <p:txBody>
          <a:bodyPr/>
          <a:lstStyle/>
          <a:p>
            <a:r>
              <a:rPr lang="en-GB" sz="1000" dirty="0">
                <a:solidFill>
                  <a:schemeClr val="tx1"/>
                </a:solidFill>
              </a:rPr>
              <a:t>Terms </a:t>
            </a:r>
            <a:endParaRPr lang="en-GB" dirty="0"/>
          </a:p>
          <a:p>
            <a:r>
              <a:rPr lang="en-US" sz="1000" dirty="0">
                <a:solidFill>
                  <a:schemeClr val="tx1"/>
                </a:solidFill>
                <a:latin typeface="+mn-lt"/>
              </a:rPr>
              <a:t>Available by way of a new lease on terms to be agreed. Lease to be contracted out of the Landlord &amp; Tenant Act security provisions. </a:t>
            </a:r>
          </a:p>
          <a:p>
            <a:r>
              <a:rPr lang="en-US" dirty="0"/>
              <a:t>Tenure </a:t>
            </a:r>
          </a:p>
          <a:p>
            <a:r>
              <a:rPr lang="en-US" dirty="0">
                <a:latin typeface="+mn-lt"/>
              </a:rPr>
              <a:t>£27,500 per annum.</a:t>
            </a:r>
          </a:p>
          <a:p>
            <a:r>
              <a:rPr lang="en-US" dirty="0"/>
              <a:t>Service Charge</a:t>
            </a:r>
          </a:p>
          <a:p>
            <a:r>
              <a:rPr lang="en-US" dirty="0">
                <a:latin typeface="+mn-lt"/>
              </a:rPr>
              <a:t>£3,663.35 pa, subject to annual review.</a:t>
            </a:r>
            <a:endParaRPr lang="en-GB" dirty="0">
              <a:latin typeface="+mn-lt"/>
            </a:endParaRPr>
          </a:p>
        </p:txBody>
      </p:sp>
      <p:sp>
        <p:nvSpPr>
          <p:cNvPr id="61" name="TextBox 60">
            <a:extLst>
              <a:ext uri="{FF2B5EF4-FFF2-40B4-BE49-F238E27FC236}">
                <a16:creationId xmlns:a16="http://schemas.microsoft.com/office/drawing/2014/main" id="{6CC3EE6B-A8BF-0F63-6A27-27DF0EAD5629}"/>
              </a:ext>
            </a:extLst>
          </p:cNvPr>
          <p:cNvSpPr txBox="1"/>
          <p:nvPr/>
        </p:nvSpPr>
        <p:spPr>
          <a:xfrm>
            <a:off x="-2076451" y="1990725"/>
            <a:ext cx="1438275" cy="1604222"/>
          </a:xfrm>
          <a:prstGeom prst="rect">
            <a:avLst/>
          </a:prstGeom>
          <a:noFill/>
        </p:spPr>
        <p:txBody>
          <a:bodyPr wrap="square" rtlCol="0">
            <a:spAutoFit/>
          </a:bodyPr>
          <a:lstStyle/>
          <a:p>
            <a:r>
              <a:rPr lang="en-GB" dirty="0">
                <a:solidFill>
                  <a:schemeClr val="accent5"/>
                </a:solidFill>
              </a:rPr>
              <a:t>To add another of these pages, right-click on thumbnail to the left and then select “Duplicate Slide”. The page number will automatically update on the new page</a:t>
            </a:r>
          </a:p>
        </p:txBody>
      </p:sp>
      <p:sp>
        <p:nvSpPr>
          <p:cNvPr id="3" name="Text Placeholder 2">
            <a:extLst>
              <a:ext uri="{FF2B5EF4-FFF2-40B4-BE49-F238E27FC236}">
                <a16:creationId xmlns:a16="http://schemas.microsoft.com/office/drawing/2014/main" id="{B5B7EB35-61D4-FEF2-A4AD-57A5DDD84C63}"/>
              </a:ext>
            </a:extLst>
          </p:cNvPr>
          <p:cNvSpPr>
            <a:spLocks noGrp="1"/>
          </p:cNvSpPr>
          <p:nvPr>
            <p:ph type="body" sz="quarter" idx="28"/>
          </p:nvPr>
        </p:nvSpPr>
        <p:spPr/>
        <p:txBody>
          <a:bodyPr/>
          <a:lstStyle/>
          <a:p>
            <a:r>
              <a:rPr lang="en-GB" sz="1000" dirty="0">
                <a:solidFill>
                  <a:schemeClr val="tx1"/>
                </a:solidFill>
              </a:rPr>
              <a:t>Legal Costs</a:t>
            </a:r>
          </a:p>
          <a:p>
            <a:r>
              <a:rPr lang="en-GB" sz="1000" dirty="0">
                <a:solidFill>
                  <a:schemeClr val="tx1"/>
                </a:solidFill>
                <a:latin typeface="+mn-lt"/>
              </a:rPr>
              <a:t>Each party is to be responsible for their own legal costs incurred in the transaction</a:t>
            </a:r>
            <a:r>
              <a:rPr lang="en-GB" sz="1000" dirty="0">
                <a:solidFill>
                  <a:schemeClr val="tx1"/>
                </a:solidFill>
              </a:rPr>
              <a:t>.</a:t>
            </a:r>
          </a:p>
          <a:p>
            <a:r>
              <a:rPr lang="en-GB" sz="1000" dirty="0">
                <a:solidFill>
                  <a:schemeClr val="tx1"/>
                </a:solidFill>
              </a:rPr>
              <a:t>VAT</a:t>
            </a:r>
          </a:p>
          <a:p>
            <a:r>
              <a:rPr lang="en-GB" sz="1000" dirty="0">
                <a:solidFill>
                  <a:schemeClr val="tx1"/>
                </a:solidFill>
                <a:latin typeface="+mn-lt"/>
              </a:rPr>
              <a:t>All figures quoted are exclusive of Value Added Tax which will be charged at the prevailing rate.</a:t>
            </a:r>
          </a:p>
          <a:p>
            <a:r>
              <a:rPr lang="en-GB" sz="1000" dirty="0">
                <a:solidFill>
                  <a:schemeClr val="tx1"/>
                </a:solidFill>
              </a:rPr>
              <a:t>Identity Checks/AML</a:t>
            </a:r>
          </a:p>
          <a:p>
            <a:r>
              <a:rPr lang="en-GB" sz="1000" dirty="0">
                <a:solidFill>
                  <a:schemeClr val="tx1"/>
                </a:solidFill>
                <a:latin typeface="+mn-lt"/>
              </a:rPr>
              <a:t>The Money Laundering Regulations require us to conduct checks upon all Prospective Parties.  Prospective Parties will need to provide proof of identity and residence.  For a Company, any person owning more than 25% must provide the same. </a:t>
            </a:r>
          </a:p>
          <a:p>
            <a:endParaRPr lang="en-GB" sz="1000" b="0" dirty="0">
              <a:solidFill>
                <a:schemeClr val="tx1"/>
              </a:solidFill>
              <a:latin typeface="+mn-lt"/>
            </a:endParaRPr>
          </a:p>
        </p:txBody>
      </p:sp>
      <p:graphicFrame>
        <p:nvGraphicFramePr>
          <p:cNvPr id="38" name="Table 39">
            <a:extLst>
              <a:ext uri="{FF2B5EF4-FFF2-40B4-BE49-F238E27FC236}">
                <a16:creationId xmlns:a16="http://schemas.microsoft.com/office/drawing/2014/main" id="{5F41837D-62E3-A17C-EEBB-28F1258BD45E}"/>
              </a:ext>
            </a:extLst>
          </p:cNvPr>
          <p:cNvGraphicFramePr>
            <a:graphicFrameLocks/>
          </p:cNvGraphicFramePr>
          <p:nvPr>
            <p:extLst>
              <p:ext uri="{D42A27DB-BD31-4B8C-83A1-F6EECF244321}">
                <p14:modId xmlns:p14="http://schemas.microsoft.com/office/powerpoint/2010/main" val="4239477706"/>
              </p:ext>
            </p:extLst>
          </p:nvPr>
        </p:nvGraphicFramePr>
        <p:xfrm>
          <a:off x="476737" y="3202559"/>
          <a:ext cx="2500928" cy="772206"/>
        </p:xfrm>
        <a:graphic>
          <a:graphicData uri="http://schemas.openxmlformats.org/drawingml/2006/table">
            <a:tbl>
              <a:tblPr bandRow="1">
                <a:tableStyleId>{775DCB02-9BB8-47FD-8907-85C794F793BA}</a:tableStyleId>
              </a:tblPr>
              <a:tblGrid>
                <a:gridCol w="1108366">
                  <a:extLst>
                    <a:ext uri="{9D8B030D-6E8A-4147-A177-3AD203B41FA5}">
                      <a16:colId xmlns:a16="http://schemas.microsoft.com/office/drawing/2014/main" val="1205566111"/>
                    </a:ext>
                  </a:extLst>
                </a:gridCol>
                <a:gridCol w="724701">
                  <a:extLst>
                    <a:ext uri="{9D8B030D-6E8A-4147-A177-3AD203B41FA5}">
                      <a16:colId xmlns:a16="http://schemas.microsoft.com/office/drawing/2014/main" val="1562481874"/>
                    </a:ext>
                  </a:extLst>
                </a:gridCol>
                <a:gridCol w="667861">
                  <a:extLst>
                    <a:ext uri="{9D8B030D-6E8A-4147-A177-3AD203B41FA5}">
                      <a16:colId xmlns:a16="http://schemas.microsoft.com/office/drawing/2014/main" val="3412677358"/>
                    </a:ext>
                  </a:extLst>
                </a:gridCol>
              </a:tblGrid>
              <a:tr h="257402">
                <a:tc>
                  <a:txBody>
                    <a:bodyPr/>
                    <a:lstStyle/>
                    <a:p>
                      <a:endParaRPr lang="en-GB" sz="900" b="1" dirty="0"/>
                    </a:p>
                  </a:txBody>
                  <a:tcPr marL="45720" marR="45720" anchor="ctr"/>
                </a:tc>
                <a:tc>
                  <a:txBody>
                    <a:bodyPr/>
                    <a:lstStyle/>
                    <a:p>
                      <a:r>
                        <a:rPr lang="en-GB" sz="900" b="0" dirty="0" err="1"/>
                        <a:t>Sq</a:t>
                      </a:r>
                      <a:r>
                        <a:rPr lang="en-GB" sz="900" b="0" dirty="0"/>
                        <a:t> m</a:t>
                      </a:r>
                    </a:p>
                  </a:txBody>
                  <a:tcPr marL="45720" marR="45720" anchor="ctr"/>
                </a:tc>
                <a:tc>
                  <a:txBody>
                    <a:bodyPr/>
                    <a:lstStyle/>
                    <a:p>
                      <a:r>
                        <a:rPr lang="en-GB" sz="900" b="0" dirty="0" err="1"/>
                        <a:t>Sq</a:t>
                      </a:r>
                      <a:r>
                        <a:rPr lang="en-GB" sz="900" b="0" dirty="0"/>
                        <a:t> ft</a:t>
                      </a:r>
                    </a:p>
                  </a:txBody>
                  <a:tcPr marL="45720" marR="45720" anchor="ctr"/>
                </a:tc>
                <a:extLst>
                  <a:ext uri="{0D108BD9-81ED-4DB2-BD59-A6C34878D82A}">
                    <a16:rowId xmlns:a16="http://schemas.microsoft.com/office/drawing/2014/main" val="4069537212"/>
                  </a:ext>
                </a:extLst>
              </a:tr>
              <a:tr h="257402">
                <a:tc>
                  <a:txBody>
                    <a:bodyPr/>
                    <a:lstStyle/>
                    <a:p>
                      <a:r>
                        <a:rPr lang="en-GB" sz="900" dirty="0"/>
                        <a:t>Ground</a:t>
                      </a:r>
                    </a:p>
                  </a:txBody>
                  <a:tcPr marL="45720" marR="45720" anchor="ctr"/>
                </a:tc>
                <a:tc>
                  <a:txBody>
                    <a:bodyPr/>
                    <a:lstStyle/>
                    <a:p>
                      <a:r>
                        <a:rPr lang="en-GB" sz="900" dirty="0"/>
                        <a:t>124.21</a:t>
                      </a:r>
                    </a:p>
                  </a:txBody>
                  <a:tcPr marL="45720" marR="45720" anchor="ctr"/>
                </a:tc>
                <a:tc>
                  <a:txBody>
                    <a:bodyPr/>
                    <a:lstStyle/>
                    <a:p>
                      <a:r>
                        <a:rPr lang="en-GB" sz="900" dirty="0"/>
                        <a:t>1,337</a:t>
                      </a:r>
                    </a:p>
                  </a:txBody>
                  <a:tcPr marL="45720" marR="45720" anchor="ctr"/>
                </a:tc>
                <a:extLst>
                  <a:ext uri="{0D108BD9-81ED-4DB2-BD59-A6C34878D82A}">
                    <a16:rowId xmlns:a16="http://schemas.microsoft.com/office/drawing/2014/main" val="2317080132"/>
                  </a:ext>
                </a:extLst>
              </a:tr>
              <a:tr h="257402">
                <a:tc>
                  <a:txBody>
                    <a:bodyPr/>
                    <a:lstStyle/>
                    <a:p>
                      <a:r>
                        <a:rPr lang="en-GB" sz="900" b="1" dirty="0"/>
                        <a:t>Total</a:t>
                      </a:r>
                    </a:p>
                  </a:txBody>
                  <a:tcPr marL="45720" marR="45720" anchor="ctr"/>
                </a:tc>
                <a:tc>
                  <a:txBody>
                    <a:bodyPr/>
                    <a:lstStyle/>
                    <a:p>
                      <a:r>
                        <a:rPr lang="en-GB" sz="900" b="1" dirty="0"/>
                        <a:t>124.21</a:t>
                      </a:r>
                    </a:p>
                  </a:txBody>
                  <a:tcPr marL="45720" marR="45720" anchor="ctr"/>
                </a:tc>
                <a:tc>
                  <a:txBody>
                    <a:bodyPr/>
                    <a:lstStyle/>
                    <a:p>
                      <a:r>
                        <a:rPr lang="en-GB" sz="900" b="1" dirty="0"/>
                        <a:t>1,337</a:t>
                      </a:r>
                    </a:p>
                  </a:txBody>
                  <a:tcPr marL="45720" marR="45720" anchor="ctr"/>
                </a:tc>
                <a:extLst>
                  <a:ext uri="{0D108BD9-81ED-4DB2-BD59-A6C34878D82A}">
                    <a16:rowId xmlns:a16="http://schemas.microsoft.com/office/drawing/2014/main" val="3435030568"/>
                  </a:ext>
                </a:extLst>
              </a:tr>
            </a:tbl>
          </a:graphicData>
        </a:graphic>
      </p:graphicFrame>
      <p:pic>
        <p:nvPicPr>
          <p:cNvPr id="4" name="Picture 3">
            <a:extLst>
              <a:ext uri="{FF2B5EF4-FFF2-40B4-BE49-F238E27FC236}">
                <a16:creationId xmlns:a16="http://schemas.microsoft.com/office/drawing/2014/main" id="{D3B3FE43-1D13-AD3E-D09A-E1BAFC6AADEE}"/>
              </a:ext>
            </a:extLst>
          </p:cNvPr>
          <p:cNvPicPr>
            <a:picLocks noChangeAspect="1"/>
          </p:cNvPicPr>
          <p:nvPr/>
        </p:nvPicPr>
        <p:blipFill>
          <a:blip r:embed="rId2"/>
          <a:srcRect/>
          <a:stretch/>
        </p:blipFill>
        <p:spPr>
          <a:xfrm>
            <a:off x="3452373" y="2870855"/>
            <a:ext cx="5539666" cy="3674971"/>
          </a:xfrm>
          <a:prstGeom prst="rect">
            <a:avLst/>
          </a:prstGeom>
        </p:spPr>
      </p:pic>
      <p:sp>
        <p:nvSpPr>
          <p:cNvPr id="5" name="TextBox 4">
            <a:extLst>
              <a:ext uri="{FF2B5EF4-FFF2-40B4-BE49-F238E27FC236}">
                <a16:creationId xmlns:a16="http://schemas.microsoft.com/office/drawing/2014/main" id="{E5242A25-F04A-0195-A52D-1A6A89780B67}"/>
              </a:ext>
            </a:extLst>
          </p:cNvPr>
          <p:cNvSpPr txBox="1"/>
          <p:nvPr/>
        </p:nvSpPr>
        <p:spPr>
          <a:xfrm>
            <a:off x="476735" y="4044540"/>
            <a:ext cx="2095012" cy="144929"/>
          </a:xfrm>
          <a:prstGeom prst="rect">
            <a:avLst/>
          </a:prstGeom>
        </p:spPr>
        <p:txBody>
          <a:bodyPr vert="horz" lIns="0" tIns="0" rIns="0" bIns="0" rtlCol="0" anchor="t" anchorCtr="0">
            <a:noAutofit/>
          </a:bodyPr>
          <a:lstStyle>
            <a:defPPr>
              <a:defRPr lang="en-US"/>
            </a:defPPr>
            <a:lvl1pPr defTabSz="755934">
              <a:lnSpc>
                <a:spcPct val="90000"/>
              </a:lnSpc>
              <a:spcBef>
                <a:spcPct val="0"/>
              </a:spcBef>
              <a:buNone/>
              <a:defRPr sz="1000">
                <a:solidFill>
                  <a:schemeClr val="accent1"/>
                </a:solidFill>
                <a:latin typeface="+mj-lt"/>
                <a:ea typeface="+mj-ea"/>
                <a:cs typeface="+mj-cs"/>
              </a:defRPr>
            </a:lvl1pPr>
          </a:lstStyle>
          <a:p>
            <a:pPr marL="0" lvl="0" indent="0">
              <a:lnSpc>
                <a:spcPct val="120000"/>
              </a:lnSpc>
              <a:buFont typeface="Arial" panose="020B0604020202020204" pitchFamily="34" charset="0"/>
              <a:buNone/>
            </a:pPr>
            <a:r>
              <a:rPr lang="en-GB" sz="600" dirty="0">
                <a:solidFill>
                  <a:schemeClr val="tx1"/>
                </a:solidFill>
                <a:latin typeface="+mn-lt"/>
              </a:rPr>
              <a:t>Note: The above areas have been calculated in accordance with the RICS Code of Measuring Practice on an approximate net internal basis and must be verified by interested parties. </a:t>
            </a:r>
          </a:p>
        </p:txBody>
      </p:sp>
    </p:spTree>
    <p:extLst>
      <p:ext uri="{BB962C8B-B14F-4D97-AF65-F5344CB8AC3E}">
        <p14:creationId xmlns:p14="http://schemas.microsoft.com/office/powerpoint/2010/main" val="151946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A3A731F-89DE-5142-7FAE-3F921643D5E6}"/>
              </a:ext>
            </a:extLst>
          </p:cNvPr>
          <p:cNvSpPr>
            <a:spLocks noGrp="1"/>
          </p:cNvSpPr>
          <p:nvPr>
            <p:ph type="body" sz="quarter" idx="21"/>
          </p:nvPr>
        </p:nvSpPr>
        <p:spPr>
          <a:xfrm>
            <a:off x="476736" y="571500"/>
            <a:ext cx="2692591" cy="393700"/>
          </a:xfrm>
        </p:spPr>
        <p:txBody>
          <a:bodyPr/>
          <a:lstStyle/>
          <a:p>
            <a:r>
              <a:rPr lang="en-GB" sz="1000" b="0" dirty="0">
                <a:latin typeface="+mj-lt"/>
              </a:rPr>
              <a:t>Rating</a:t>
            </a:r>
          </a:p>
          <a:p>
            <a:pPr>
              <a:spcBef>
                <a:spcPts val="600"/>
              </a:spcBef>
            </a:pPr>
            <a:r>
              <a:rPr lang="en-GB" sz="1000" b="0" dirty="0">
                <a:latin typeface="+mn-lt"/>
              </a:rPr>
              <a:t>We are advised that the Rateable Value for the property is £24,</a:t>
            </a:r>
            <a:r>
              <a:rPr lang="en-GB" dirty="0"/>
              <a:t>750</a:t>
            </a:r>
            <a:r>
              <a:rPr lang="en-GB" sz="1000" b="0" dirty="0">
                <a:latin typeface="+mn-lt"/>
              </a:rPr>
              <a:t>.</a:t>
            </a:r>
            <a:endParaRPr lang="en-GB" dirty="0"/>
          </a:p>
          <a:p>
            <a:pPr>
              <a:spcBef>
                <a:spcPts val="600"/>
              </a:spcBef>
            </a:pPr>
            <a:r>
              <a:rPr lang="en-GB" sz="1000" b="0" dirty="0">
                <a:latin typeface="+mn-lt"/>
              </a:rPr>
              <a:t>The UBR for 2024/25 is 49.9p in the £.</a:t>
            </a:r>
          </a:p>
          <a:p>
            <a:r>
              <a:rPr lang="en-GB" sz="1000" b="0" dirty="0">
                <a:latin typeface="+mn-lt"/>
              </a:rPr>
              <a:t>Interested parties are advised to make their own enquiries to the local authority regarding the rates liability and any reliefs that may be available.</a:t>
            </a:r>
          </a:p>
          <a:p>
            <a:pPr>
              <a:spcBef>
                <a:spcPts val="600"/>
              </a:spcBef>
            </a:pPr>
            <a:r>
              <a:rPr lang="en-GB" sz="1000" b="0" dirty="0">
                <a:latin typeface="+mn-lt"/>
              </a:rPr>
              <a:t>Further information is also available at </a:t>
            </a:r>
            <a:r>
              <a:rPr lang="en-GB" sz="1000" b="0" dirty="0">
                <a:latin typeface="+mj-lt"/>
              </a:rPr>
              <a:t>www.gov.uk/calculate-your-business-rates</a:t>
            </a:r>
            <a:r>
              <a:rPr lang="en-GB" sz="1000" b="0" dirty="0"/>
              <a:t>.</a:t>
            </a:r>
          </a:p>
          <a:p>
            <a:pPr>
              <a:spcBef>
                <a:spcPts val="600"/>
              </a:spcBef>
            </a:pPr>
            <a:r>
              <a:rPr lang="en-GB" sz="1000" b="0" dirty="0">
                <a:latin typeface="+mj-lt"/>
              </a:rPr>
              <a:t>Viewing</a:t>
            </a:r>
          </a:p>
          <a:p>
            <a:pPr>
              <a:spcBef>
                <a:spcPts val="600"/>
              </a:spcBef>
            </a:pPr>
            <a:r>
              <a:rPr lang="en-GB" sz="1000" b="0" dirty="0">
                <a:latin typeface="+mn-lt"/>
              </a:rPr>
              <a:t>Strictly via the sole letting agent only.</a:t>
            </a:r>
          </a:p>
          <a:p>
            <a:pPr>
              <a:spcBef>
                <a:spcPts val="600"/>
              </a:spcBef>
            </a:pPr>
            <a:r>
              <a:rPr lang="en-GB" sz="1000" b="0" dirty="0">
                <a:latin typeface="+mj-lt"/>
              </a:rPr>
              <a:t>Additional Information</a:t>
            </a:r>
          </a:p>
          <a:p>
            <a:pPr>
              <a:spcBef>
                <a:spcPts val="600"/>
              </a:spcBef>
            </a:pPr>
            <a:r>
              <a:rPr lang="en-GB" sz="1000" b="0" dirty="0">
                <a:latin typeface="+mn-lt"/>
              </a:rPr>
              <a:t>The link below provides access to the Sainsbury’s UK Property Website which provides full details on all our Sainsbury’s / Argos disposals.</a:t>
            </a:r>
          </a:p>
          <a:p>
            <a:pPr>
              <a:spcBef>
                <a:spcPts val="600"/>
              </a:spcBef>
            </a:pPr>
            <a:r>
              <a:rPr lang="en-GB" sz="1200" b="1" dirty="0">
                <a:solidFill>
                  <a:schemeClr val="tx2"/>
                </a:solidFill>
                <a:hlinkClick r:id="rId2">
                  <a:extLst>
                    <a:ext uri="{A12FA001-AC4F-418D-AE19-62706E023703}">
                      <ahyp:hlinkClr xmlns:ahyp="http://schemas.microsoft.com/office/drawing/2018/hyperlinkcolor" val="tx"/>
                    </a:ext>
                  </a:extLst>
                </a:hlinkClick>
              </a:rPr>
              <a:t>Sainsbury's Property Disposals</a:t>
            </a:r>
            <a:endParaRPr lang="en-GB" sz="1200" b="1" dirty="0">
              <a:solidFill>
                <a:schemeClr val="tx2"/>
              </a:solidFill>
              <a:latin typeface="+mn-lt"/>
            </a:endParaRPr>
          </a:p>
          <a:p>
            <a:endParaRPr lang="en-GB" sz="1000" b="0" dirty="0">
              <a:solidFill>
                <a:schemeClr val="bg1"/>
              </a:solidFill>
              <a:highlight>
                <a:srgbClr val="FFFF00"/>
              </a:highlight>
              <a:latin typeface="+mn-lt"/>
            </a:endParaRPr>
          </a:p>
          <a:p>
            <a:endParaRPr lang="en-GB" sz="1000" b="0" dirty="0">
              <a:solidFill>
                <a:schemeClr val="tx1"/>
              </a:solidFill>
              <a:latin typeface="+mn-lt"/>
            </a:endParaRPr>
          </a:p>
        </p:txBody>
      </p:sp>
      <p:pic>
        <p:nvPicPr>
          <p:cNvPr id="5" name="Picture 4" descr="A map of a city&#10;&#10;AI-generated content may be incorrect.">
            <a:extLst>
              <a:ext uri="{FF2B5EF4-FFF2-40B4-BE49-F238E27FC236}">
                <a16:creationId xmlns:a16="http://schemas.microsoft.com/office/drawing/2014/main" id="{94AEC5AD-CF0B-73B3-7D5A-368DE5E78A08}"/>
              </a:ext>
            </a:extLst>
          </p:cNvPr>
          <p:cNvPicPr>
            <a:picLocks noChangeAspect="1"/>
          </p:cNvPicPr>
          <p:nvPr/>
        </p:nvPicPr>
        <p:blipFill>
          <a:blip r:embed="rId3"/>
          <a:stretch>
            <a:fillRect/>
          </a:stretch>
        </p:blipFill>
        <p:spPr>
          <a:xfrm>
            <a:off x="3728983" y="452069"/>
            <a:ext cx="5457888" cy="5936400"/>
          </a:xfrm>
          <a:prstGeom prst="rect">
            <a:avLst/>
          </a:prstGeom>
        </p:spPr>
      </p:pic>
    </p:spTree>
    <p:extLst>
      <p:ext uri="{BB962C8B-B14F-4D97-AF65-F5344CB8AC3E}">
        <p14:creationId xmlns:p14="http://schemas.microsoft.com/office/powerpoint/2010/main" val="356293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78DAAE56-AD91-3B79-081E-7133D2CA1531}"/>
              </a:ext>
            </a:extLst>
          </p:cNvPr>
          <p:cNvSpPr>
            <a:spLocks noGrp="1"/>
          </p:cNvSpPr>
          <p:nvPr>
            <p:ph type="body" sz="quarter" idx="31"/>
          </p:nvPr>
        </p:nvSpPr>
        <p:spPr>
          <a:xfrm>
            <a:off x="463968" y="3514067"/>
            <a:ext cx="2202041" cy="157817"/>
          </a:xfrm>
        </p:spPr>
        <p:txBody>
          <a:bodyPr/>
          <a:lstStyle/>
          <a:p>
            <a:r>
              <a:rPr lang="en-GB" sz="1100" dirty="0"/>
              <a:t>Rob Fraser – 07894 605513</a:t>
            </a:r>
          </a:p>
        </p:txBody>
      </p:sp>
      <p:sp>
        <p:nvSpPr>
          <p:cNvPr id="22" name="Text Placeholder 21">
            <a:extLst>
              <a:ext uri="{FF2B5EF4-FFF2-40B4-BE49-F238E27FC236}">
                <a16:creationId xmlns:a16="http://schemas.microsoft.com/office/drawing/2014/main" id="{D7D5CAD8-E5D2-7674-7B9A-5EA03F9548A2}"/>
              </a:ext>
            </a:extLst>
          </p:cNvPr>
          <p:cNvSpPr>
            <a:spLocks noGrp="1"/>
          </p:cNvSpPr>
          <p:nvPr>
            <p:ph type="body" sz="quarter" idx="32"/>
          </p:nvPr>
        </p:nvSpPr>
        <p:spPr>
          <a:xfrm>
            <a:off x="463968" y="3680754"/>
            <a:ext cx="2202041" cy="157817"/>
          </a:xfrm>
        </p:spPr>
        <p:txBody>
          <a:bodyPr/>
          <a:lstStyle/>
          <a:p>
            <a:r>
              <a:rPr lang="en-GB" sz="1200" dirty="0"/>
              <a:t>rob.fraser@rapleys.com</a:t>
            </a:r>
          </a:p>
        </p:txBody>
      </p:sp>
      <p:sp>
        <p:nvSpPr>
          <p:cNvPr id="2" name="Content Placeholder 1">
            <a:extLst>
              <a:ext uri="{FF2B5EF4-FFF2-40B4-BE49-F238E27FC236}">
                <a16:creationId xmlns:a16="http://schemas.microsoft.com/office/drawing/2014/main" id="{01C9DCB3-A158-59BA-3DE9-978CCCC0BAB6}"/>
              </a:ext>
            </a:extLst>
          </p:cNvPr>
          <p:cNvSpPr txBox="1">
            <a:spLocks/>
          </p:cNvSpPr>
          <p:nvPr/>
        </p:nvSpPr>
        <p:spPr>
          <a:xfrm>
            <a:off x="5388838" y="215625"/>
            <a:ext cx="4320000" cy="2302175"/>
          </a:xfrm>
          <a:prstGeom prst="rect">
            <a:avLst/>
          </a:prstGeom>
        </p:spPr>
        <p:txBody>
          <a:bodyPr vert="horz" lIns="0" tIns="0" rIns="0" bIns="0" rtlCol="0">
            <a:noAutofit/>
          </a:bodyPr>
          <a:lstStyle>
            <a:lvl1pPr marL="0" indent="0" algn="l" defTabSz="888984" rtl="0" eaLnBrk="1" latinLnBrk="0" hangingPunct="1">
              <a:lnSpc>
                <a:spcPct val="100000"/>
              </a:lnSpc>
              <a:spcBef>
                <a:spcPts val="584"/>
              </a:spcBef>
              <a:spcAft>
                <a:spcPts val="600"/>
              </a:spcAft>
              <a:buFont typeface="Arial" pitchFamily="34" charset="0"/>
              <a:buNone/>
              <a:defRPr sz="1100" b="1" kern="1200">
                <a:solidFill>
                  <a:schemeClr val="accent1"/>
                </a:solidFill>
                <a:latin typeface="+mn-lt"/>
                <a:ea typeface="+mn-ea"/>
                <a:cs typeface="+mn-cs"/>
              </a:defRPr>
            </a:lvl1pPr>
            <a:lvl2pPr marL="0" indent="0" algn="l" defTabSz="888984"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7489" indent="-177489"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sz="900" kern="1200">
                <a:solidFill>
                  <a:schemeClr val="tx1"/>
                </a:solidFill>
                <a:latin typeface="+mn-lt"/>
                <a:ea typeface="+mn-ea"/>
                <a:cs typeface="+mn-cs"/>
              </a:defRPr>
            </a:lvl3pPr>
            <a:lvl4pPr marL="347259" indent="-169770"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tabLst/>
              <a:defRPr sz="900" kern="1200">
                <a:solidFill>
                  <a:schemeClr val="tx1"/>
                </a:solidFill>
                <a:latin typeface="+mn-lt"/>
                <a:ea typeface="+mn-ea"/>
                <a:cs typeface="+mn-cs"/>
              </a:defRPr>
            </a:lvl4pPr>
            <a:lvl5pPr marL="524747" indent="-177489"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sz="900" kern="1200">
                <a:solidFill>
                  <a:schemeClr val="tx1"/>
                </a:solidFill>
                <a:latin typeface="+mn-lt"/>
                <a:ea typeface="+mn-ea"/>
                <a:cs typeface="+mn-cs"/>
              </a:defRPr>
            </a:lvl5pPr>
            <a:lvl6pPr marL="694519" indent="-169770"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sz="900" kern="1200">
                <a:solidFill>
                  <a:schemeClr val="tx1"/>
                </a:solidFill>
                <a:latin typeface="+mn-lt"/>
                <a:ea typeface="+mn-ea"/>
                <a:cs typeface="+mn-cs"/>
              </a:defRPr>
            </a:lvl6pPr>
            <a:lvl7pPr marL="873551" indent="-179032"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sz="1750" kern="1200" baseline="0">
                <a:solidFill>
                  <a:schemeClr val="tx1"/>
                </a:solidFill>
                <a:latin typeface="+mn-lt"/>
                <a:ea typeface="+mn-ea"/>
                <a:cs typeface="+mn-cs"/>
              </a:defRPr>
            </a:lvl7pPr>
            <a:lvl8pPr marL="3333691" indent="-222246" algn="l" defTabSz="888984" rtl="0" eaLnBrk="1" latinLnBrk="0" hangingPunct="1">
              <a:spcBef>
                <a:spcPct val="20000"/>
              </a:spcBef>
              <a:buFont typeface="Arial" pitchFamily="34" charset="0"/>
              <a:buChar char="•"/>
              <a:defRPr sz="1750" kern="1200">
                <a:solidFill>
                  <a:schemeClr val="tx1"/>
                </a:solidFill>
                <a:latin typeface="+mn-lt"/>
                <a:ea typeface="+mn-ea"/>
                <a:cs typeface="+mn-cs"/>
              </a:defRPr>
            </a:lvl8pPr>
            <a:lvl9pPr marL="3778184" indent="-222246" algn="l" defTabSz="888984" rtl="0" eaLnBrk="1" latinLnBrk="0" hangingPunct="1">
              <a:spcBef>
                <a:spcPct val="20000"/>
              </a:spcBef>
              <a:buFont typeface="Arial" pitchFamily="34" charset="0"/>
              <a:buChar char="•"/>
              <a:defRPr sz="1750" kern="1200">
                <a:solidFill>
                  <a:schemeClr val="tx1"/>
                </a:solidFill>
                <a:latin typeface="+mn-lt"/>
                <a:ea typeface="+mn-ea"/>
                <a:cs typeface="+mn-cs"/>
              </a:defRPr>
            </a:lvl9pPr>
          </a:lstStyle>
          <a:p>
            <a:pPr lvl="1">
              <a:buClrTx/>
              <a:buSzTx/>
            </a:pPr>
            <a:r>
              <a:rPr lang="en-GB" sz="1600" dirty="0">
                <a:solidFill>
                  <a:schemeClr val="bg1"/>
                </a:solidFill>
                <a:latin typeface="+mj-lt"/>
              </a:rPr>
              <a:t>About us</a:t>
            </a:r>
          </a:p>
          <a:p>
            <a:pPr lvl="1">
              <a:buClrTx/>
              <a:buSzTx/>
            </a:pPr>
            <a:r>
              <a:rPr lang="en-GB" dirty="0">
                <a:solidFill>
                  <a:schemeClr val="bg1"/>
                </a:solidFill>
              </a:rPr>
              <a:t>Rapleys is an </a:t>
            </a:r>
            <a:r>
              <a:rPr lang="en-GB" b="1" dirty="0">
                <a:solidFill>
                  <a:schemeClr val="bg1"/>
                </a:solidFill>
              </a:rPr>
              <a:t>action-oriented</a:t>
            </a:r>
            <a:r>
              <a:rPr lang="en-GB" dirty="0">
                <a:solidFill>
                  <a:schemeClr val="bg1"/>
                </a:solidFill>
              </a:rPr>
              <a:t> property consultancy, offering building consultancy, commercial, planning and residential property services, operating from seven offices across the UK:</a:t>
            </a:r>
          </a:p>
          <a:p>
            <a:pPr marL="171450" lvl="1" indent="-171450">
              <a:buClr>
                <a:schemeClr val="accent2"/>
              </a:buClr>
              <a:buSzTx/>
              <a:buFont typeface="Wingdings" panose="05000000000000000000" pitchFamily="2" charset="2"/>
              <a:buChar char="§"/>
            </a:pPr>
            <a:r>
              <a:rPr lang="en-US" dirty="0">
                <a:solidFill>
                  <a:schemeClr val="bg1"/>
                </a:solidFill>
              </a:rPr>
              <a:t>Birmingham</a:t>
            </a:r>
          </a:p>
          <a:p>
            <a:pPr marL="171450" lvl="1" indent="-171450">
              <a:buClr>
                <a:schemeClr val="accent2"/>
              </a:buClr>
              <a:buSzTx/>
              <a:buFont typeface="Wingdings" panose="05000000000000000000" pitchFamily="2" charset="2"/>
              <a:buChar char="§"/>
            </a:pPr>
            <a:r>
              <a:rPr lang="en-US" dirty="0">
                <a:solidFill>
                  <a:schemeClr val="bg1"/>
                </a:solidFill>
              </a:rPr>
              <a:t>Bristol</a:t>
            </a:r>
          </a:p>
          <a:p>
            <a:pPr marL="171450" lvl="1" indent="-171450">
              <a:buClr>
                <a:schemeClr val="accent2"/>
              </a:buClr>
              <a:buSzTx/>
              <a:buFont typeface="Wingdings" panose="05000000000000000000" pitchFamily="2" charset="2"/>
              <a:buChar char="§"/>
            </a:pPr>
            <a:r>
              <a:rPr lang="en-US" dirty="0">
                <a:solidFill>
                  <a:schemeClr val="bg1"/>
                </a:solidFill>
              </a:rPr>
              <a:t>Cambridge</a:t>
            </a:r>
          </a:p>
          <a:p>
            <a:pPr marL="171450" lvl="1" indent="-171450">
              <a:buClr>
                <a:schemeClr val="accent2"/>
              </a:buClr>
              <a:buSzTx/>
              <a:buFont typeface="Wingdings" panose="05000000000000000000" pitchFamily="2" charset="2"/>
              <a:buChar char="§"/>
            </a:pPr>
            <a:r>
              <a:rPr lang="en-US">
                <a:solidFill>
                  <a:schemeClr val="bg1"/>
                </a:solidFill>
              </a:rPr>
              <a:t>Cardiff</a:t>
            </a:r>
            <a:endParaRPr lang="en-US" dirty="0">
              <a:solidFill>
                <a:schemeClr val="bg1"/>
              </a:solidFill>
            </a:endParaRPr>
          </a:p>
          <a:p>
            <a:pPr marL="171450" lvl="1" indent="-171450">
              <a:buClr>
                <a:schemeClr val="accent2"/>
              </a:buClr>
              <a:buSzTx/>
              <a:buFont typeface="Wingdings" panose="05000000000000000000" pitchFamily="2" charset="2"/>
              <a:buChar char="§"/>
            </a:pPr>
            <a:r>
              <a:rPr lang="en-US" dirty="0">
                <a:solidFill>
                  <a:schemeClr val="bg1"/>
                </a:solidFill>
              </a:rPr>
              <a:t>Edinburgh</a:t>
            </a:r>
          </a:p>
          <a:p>
            <a:pPr marL="171450" lvl="1" indent="-171450">
              <a:buClr>
                <a:schemeClr val="accent2"/>
              </a:buClr>
              <a:buSzTx/>
              <a:buFont typeface="Wingdings" panose="05000000000000000000" pitchFamily="2" charset="2"/>
              <a:buChar char="§"/>
            </a:pPr>
            <a:r>
              <a:rPr lang="en-US" dirty="0">
                <a:solidFill>
                  <a:schemeClr val="bg1"/>
                </a:solidFill>
              </a:rPr>
              <a:t>Huntingdon</a:t>
            </a:r>
          </a:p>
          <a:p>
            <a:pPr marL="171450" lvl="1" indent="-171450">
              <a:buClr>
                <a:schemeClr val="accent2"/>
              </a:buClr>
              <a:buSzTx/>
              <a:buFont typeface="Wingdings" panose="05000000000000000000" pitchFamily="2" charset="2"/>
              <a:buChar char="§"/>
            </a:pPr>
            <a:r>
              <a:rPr lang="en-US" dirty="0">
                <a:solidFill>
                  <a:schemeClr val="bg1"/>
                </a:solidFill>
              </a:rPr>
              <a:t>London</a:t>
            </a:r>
          </a:p>
          <a:p>
            <a:pPr marL="171450" lvl="1" indent="-171450">
              <a:buClr>
                <a:schemeClr val="accent2"/>
              </a:buClr>
              <a:buSzTx/>
              <a:buFont typeface="Wingdings" panose="05000000000000000000" pitchFamily="2" charset="2"/>
              <a:buChar char="§"/>
            </a:pPr>
            <a:r>
              <a:rPr lang="en-US" dirty="0">
                <a:solidFill>
                  <a:schemeClr val="bg1"/>
                </a:solidFill>
              </a:rPr>
              <a:t>Manchester</a:t>
            </a:r>
          </a:p>
          <a:p>
            <a:pPr marL="171450" lvl="1" indent="-171450">
              <a:buClr>
                <a:schemeClr val="accent2"/>
              </a:buClr>
              <a:buSzTx/>
              <a:buFont typeface="Wingdings" panose="05000000000000000000" pitchFamily="2" charset="2"/>
              <a:buChar char="q"/>
            </a:pPr>
            <a:endParaRPr lang="en-US" dirty="0">
              <a:solidFill>
                <a:schemeClr val="bg1"/>
              </a:solidFill>
            </a:endParaRPr>
          </a:p>
          <a:p>
            <a:pPr marL="171450" lvl="1" indent="-171450">
              <a:buClr>
                <a:schemeClr val="accent2"/>
              </a:buClr>
              <a:buSzTx/>
              <a:buFont typeface="Wingdings" panose="05000000000000000000" pitchFamily="2" charset="2"/>
              <a:buChar char="q"/>
            </a:pPr>
            <a:endParaRPr lang="en-US" dirty="0">
              <a:solidFill>
                <a:schemeClr val="bg1"/>
              </a:solidFill>
            </a:endParaRPr>
          </a:p>
          <a:p>
            <a:pPr lvl="1">
              <a:buClrTx/>
              <a:buSzTx/>
            </a:pPr>
            <a:r>
              <a:rPr lang="en-GB" dirty="0">
                <a:solidFill>
                  <a:schemeClr val="bg1"/>
                </a:solidFill>
              </a:rPr>
              <a:t> </a:t>
            </a:r>
          </a:p>
          <a:p>
            <a:pPr lvl="1">
              <a:buClrTx/>
              <a:buSzTx/>
            </a:pPr>
            <a:endParaRPr lang="en-GB" dirty="0">
              <a:solidFill>
                <a:schemeClr val="bg1"/>
              </a:solidFill>
            </a:endParaRPr>
          </a:p>
        </p:txBody>
      </p:sp>
      <p:sp>
        <p:nvSpPr>
          <p:cNvPr id="9" name="Rectangle 8">
            <a:extLst>
              <a:ext uri="{FF2B5EF4-FFF2-40B4-BE49-F238E27FC236}">
                <a16:creationId xmlns:a16="http://schemas.microsoft.com/office/drawing/2014/main" id="{4738052F-D08F-F032-FEC4-071EC5C26AAE}"/>
              </a:ext>
            </a:extLst>
          </p:cNvPr>
          <p:cNvSpPr/>
          <p:nvPr/>
        </p:nvSpPr>
        <p:spPr>
          <a:xfrm>
            <a:off x="5601787" y="3193562"/>
            <a:ext cx="1817007" cy="322805"/>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F61EC8D-A40D-81EB-43B6-4E6DFC2CE658}"/>
              </a:ext>
            </a:extLst>
          </p:cNvPr>
          <p:cNvSpPr/>
          <p:nvPr/>
        </p:nvSpPr>
        <p:spPr>
          <a:xfrm>
            <a:off x="5601788" y="3193562"/>
            <a:ext cx="1817007" cy="2665698"/>
          </a:xfrm>
          <a:prstGeom prst="rect">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89E9D80-6A0A-C557-D7FF-D1BC1C55D145}"/>
              </a:ext>
            </a:extLst>
          </p:cNvPr>
          <p:cNvSpPr txBox="1"/>
          <p:nvPr/>
        </p:nvSpPr>
        <p:spPr>
          <a:xfrm>
            <a:off x="5663826" y="3639897"/>
            <a:ext cx="1668702" cy="1936428"/>
          </a:xfrm>
          <a:prstGeom prst="rect">
            <a:avLst/>
          </a:prstGeom>
          <a:noFill/>
        </p:spPr>
        <p:txBody>
          <a:bodyPr wrap="square" lIns="0" tIns="0" rtlCol="0">
            <a:spAutoFit/>
          </a:bodyPr>
          <a:lstStyle/>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Automotive &amp; Roadside</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Care &amp; Retirement</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Charities/Not-for-Profit</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Data Centres</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Education</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Health &amp; Animal Welfare</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Industrial &amp; Logistics</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Life Sciences</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Local Authority</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Offices</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Renewables</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Residential</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Retail &amp; Leisure</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Transport &amp; Infrastructure</a:t>
            </a:r>
          </a:p>
        </p:txBody>
      </p:sp>
      <p:sp>
        <p:nvSpPr>
          <p:cNvPr id="12" name="TextBox 11">
            <a:extLst>
              <a:ext uri="{FF2B5EF4-FFF2-40B4-BE49-F238E27FC236}">
                <a16:creationId xmlns:a16="http://schemas.microsoft.com/office/drawing/2014/main" id="{AE35D324-C625-DD2F-C9E5-D4F0D8FE80DC}"/>
              </a:ext>
            </a:extLst>
          </p:cNvPr>
          <p:cNvSpPr txBox="1"/>
          <p:nvPr/>
        </p:nvSpPr>
        <p:spPr>
          <a:xfrm>
            <a:off x="5663826" y="3287239"/>
            <a:ext cx="1444336" cy="224771"/>
          </a:xfrm>
          <a:prstGeom prst="rect">
            <a:avLst/>
          </a:prstGeom>
          <a:noFill/>
        </p:spPr>
        <p:txBody>
          <a:bodyPr wrap="square" lIns="0" tIns="0" rtlCol="0">
            <a:spAutoFit/>
          </a:bodyPr>
          <a:lstStyle/>
          <a:p>
            <a:r>
              <a:rPr lang="en-GB" sz="900" dirty="0">
                <a:solidFill>
                  <a:schemeClr val="accent1"/>
                </a:solidFill>
                <a:latin typeface="+mj-lt"/>
              </a:rPr>
              <a:t>Industries</a:t>
            </a:r>
          </a:p>
        </p:txBody>
      </p:sp>
      <p:pic>
        <p:nvPicPr>
          <p:cNvPr id="13" name="Picture 12" descr="A black and white logo&#10;&#10;Description automatically generated">
            <a:extLst>
              <a:ext uri="{FF2B5EF4-FFF2-40B4-BE49-F238E27FC236}">
                <a16:creationId xmlns:a16="http://schemas.microsoft.com/office/drawing/2014/main" id="{5523FCE6-BEC0-9233-F9DD-4E8457096F83}"/>
              </a:ext>
            </a:extLst>
          </p:cNvPr>
          <p:cNvPicPr>
            <a:picLocks noChangeAspect="1"/>
          </p:cNvPicPr>
          <p:nvPr/>
        </p:nvPicPr>
        <p:blipFill>
          <a:blip r:embed="rId2"/>
          <a:stretch>
            <a:fillRect/>
          </a:stretch>
        </p:blipFill>
        <p:spPr>
          <a:xfrm>
            <a:off x="7117649" y="3199728"/>
            <a:ext cx="306000" cy="306000"/>
          </a:xfrm>
          <a:prstGeom prst="rect">
            <a:avLst/>
          </a:prstGeom>
        </p:spPr>
      </p:pic>
      <p:sp>
        <p:nvSpPr>
          <p:cNvPr id="26" name="Rectangle 25">
            <a:extLst>
              <a:ext uri="{FF2B5EF4-FFF2-40B4-BE49-F238E27FC236}">
                <a16:creationId xmlns:a16="http://schemas.microsoft.com/office/drawing/2014/main" id="{6C805847-40C2-FCD2-FF48-798DAA5BCA5B}"/>
              </a:ext>
            </a:extLst>
          </p:cNvPr>
          <p:cNvSpPr/>
          <p:nvPr/>
        </p:nvSpPr>
        <p:spPr>
          <a:xfrm>
            <a:off x="7505296" y="3193563"/>
            <a:ext cx="2088000" cy="324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91BDD07F-61B5-65D2-9D29-82B3BA5E808F}"/>
              </a:ext>
            </a:extLst>
          </p:cNvPr>
          <p:cNvGrpSpPr/>
          <p:nvPr/>
        </p:nvGrpSpPr>
        <p:grpSpPr>
          <a:xfrm>
            <a:off x="9439731" y="5698526"/>
            <a:ext cx="149427" cy="141029"/>
            <a:chOff x="8729663" y="1027113"/>
            <a:chExt cx="600075" cy="598487"/>
          </a:xfrm>
        </p:grpSpPr>
        <p:sp>
          <p:nvSpPr>
            <p:cNvPr id="32" name="Freeform 9">
              <a:extLst>
                <a:ext uri="{FF2B5EF4-FFF2-40B4-BE49-F238E27FC236}">
                  <a16:creationId xmlns:a16="http://schemas.microsoft.com/office/drawing/2014/main" id="{E6127005-00A5-C826-30BB-78AA0FF474C0}"/>
                </a:ext>
              </a:extLst>
            </p:cNvPr>
            <p:cNvSpPr>
              <a:spLocks/>
            </p:cNvSpPr>
            <p:nvPr/>
          </p:nvSpPr>
          <p:spPr bwMode="auto">
            <a:xfrm>
              <a:off x="8729663" y="1027113"/>
              <a:ext cx="600075" cy="598487"/>
            </a:xfrm>
            <a:custGeom>
              <a:avLst/>
              <a:gdLst>
                <a:gd name="T0" fmla="*/ 0 w 3399"/>
                <a:gd name="T1" fmla="*/ 0 h 3392"/>
                <a:gd name="T2" fmla="*/ 0 w 3399"/>
                <a:gd name="T3" fmla="*/ 3392 h 3392"/>
                <a:gd name="T4" fmla="*/ 1693 w 3399"/>
                <a:gd name="T5" fmla="*/ 3392 h 3392"/>
                <a:gd name="T6" fmla="*/ 531 w 3399"/>
                <a:gd name="T7" fmla="*/ 1201 h 3392"/>
                <a:gd name="T8" fmla="*/ 1700 w 3399"/>
                <a:gd name="T9" fmla="*/ 34 h 3392"/>
                <a:gd name="T10" fmla="*/ 2869 w 3399"/>
                <a:gd name="T11" fmla="*/ 1201 h 3392"/>
                <a:gd name="T12" fmla="*/ 1707 w 3399"/>
                <a:gd name="T13" fmla="*/ 3392 h 3392"/>
                <a:gd name="T14" fmla="*/ 3399 w 3399"/>
                <a:gd name="T15" fmla="*/ 3392 h 3392"/>
                <a:gd name="T16" fmla="*/ 3399 w 3399"/>
                <a:gd name="T17" fmla="*/ 0 h 3392"/>
                <a:gd name="T18" fmla="*/ 0 w 3399"/>
                <a:gd name="T19" fmla="*/ 0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3392">
                  <a:moveTo>
                    <a:pt x="0" y="0"/>
                  </a:moveTo>
                  <a:cubicBezTo>
                    <a:pt x="0" y="3392"/>
                    <a:pt x="0" y="3392"/>
                    <a:pt x="0" y="3392"/>
                  </a:cubicBezTo>
                  <a:cubicBezTo>
                    <a:pt x="1693" y="3392"/>
                    <a:pt x="1693" y="3392"/>
                    <a:pt x="1693" y="3392"/>
                  </a:cubicBezTo>
                  <a:cubicBezTo>
                    <a:pt x="1296" y="2790"/>
                    <a:pt x="531" y="1691"/>
                    <a:pt x="531" y="1201"/>
                  </a:cubicBezTo>
                  <a:cubicBezTo>
                    <a:pt x="531" y="556"/>
                    <a:pt x="1054" y="34"/>
                    <a:pt x="1700" y="34"/>
                  </a:cubicBezTo>
                  <a:cubicBezTo>
                    <a:pt x="2346" y="34"/>
                    <a:pt x="2869" y="556"/>
                    <a:pt x="2869" y="1201"/>
                  </a:cubicBezTo>
                  <a:cubicBezTo>
                    <a:pt x="2869" y="1691"/>
                    <a:pt x="2104" y="2790"/>
                    <a:pt x="1707" y="3392"/>
                  </a:cubicBezTo>
                  <a:cubicBezTo>
                    <a:pt x="3399" y="3392"/>
                    <a:pt x="3399" y="3392"/>
                    <a:pt x="3399" y="3392"/>
                  </a:cubicBezTo>
                  <a:cubicBezTo>
                    <a:pt x="3399" y="0"/>
                    <a:pt x="3399" y="0"/>
                    <a:pt x="3399"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Oval 10">
              <a:extLst>
                <a:ext uri="{FF2B5EF4-FFF2-40B4-BE49-F238E27FC236}">
                  <a16:creationId xmlns:a16="http://schemas.microsoft.com/office/drawing/2014/main" id="{9B8A4874-1BAC-1B02-8893-CF7DA1D13DBC}"/>
                </a:ext>
              </a:extLst>
            </p:cNvPr>
            <p:cNvSpPr>
              <a:spLocks noChangeArrowheads="1"/>
            </p:cNvSpPr>
            <p:nvPr/>
          </p:nvSpPr>
          <p:spPr bwMode="auto">
            <a:xfrm>
              <a:off x="8940801" y="1149350"/>
              <a:ext cx="177800" cy="1793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8" name="Rectangle 27">
            <a:extLst>
              <a:ext uri="{FF2B5EF4-FFF2-40B4-BE49-F238E27FC236}">
                <a16:creationId xmlns:a16="http://schemas.microsoft.com/office/drawing/2014/main" id="{DE287E16-8E7D-927D-8456-4A56CC63A45C}"/>
              </a:ext>
            </a:extLst>
          </p:cNvPr>
          <p:cNvSpPr/>
          <p:nvPr/>
        </p:nvSpPr>
        <p:spPr>
          <a:xfrm>
            <a:off x="7516351" y="3193562"/>
            <a:ext cx="2088000" cy="2665699"/>
          </a:xfrm>
          <a:prstGeom prst="rect">
            <a:avLst/>
          </a:pr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13D81731-7947-039B-2CBA-E9E1665C0CC7}"/>
              </a:ext>
            </a:extLst>
          </p:cNvPr>
          <p:cNvSpPr txBox="1"/>
          <p:nvPr/>
        </p:nvSpPr>
        <p:spPr>
          <a:xfrm>
            <a:off x="7574730" y="3563761"/>
            <a:ext cx="2005549" cy="2089724"/>
          </a:xfrm>
          <a:prstGeom prst="rect">
            <a:avLst/>
          </a:prstGeom>
          <a:noFill/>
        </p:spPr>
        <p:txBody>
          <a:bodyPr wrap="square" lIns="0" tIns="0" rtlCol="0">
            <a:spAutoFit/>
          </a:bodyPr>
          <a:lstStyle/>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Building Consultancy</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Commercial Agency</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Compulsory Purchase</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Cost Management</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Development Agency &amp; Consultancy</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Environmental Impact Assessment</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Investment</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Lease Consultancy</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Neighbourly Matters</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Project Management</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Property Management </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Rating</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Strategic Land</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Town Planning</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Valuation</a:t>
            </a:r>
          </a:p>
          <a:p>
            <a:pPr marL="171450" indent="-171450">
              <a:lnSpc>
                <a:spcPct val="100000"/>
              </a:lnSpc>
              <a:spcBef>
                <a:spcPts val="0"/>
              </a:spcBef>
              <a:spcAft>
                <a:spcPts val="100"/>
              </a:spcAft>
              <a:buFont typeface="Arial" panose="020B0604020202020204" pitchFamily="34" charset="0"/>
              <a:buChar char="•"/>
            </a:pPr>
            <a:r>
              <a:rPr lang="en-GB" sz="800" dirty="0">
                <a:solidFill>
                  <a:schemeClr val="bg1"/>
                </a:solidFill>
              </a:rPr>
              <a:t>Viability/Affordable Housing</a:t>
            </a:r>
          </a:p>
        </p:txBody>
      </p:sp>
      <p:sp>
        <p:nvSpPr>
          <p:cNvPr id="30" name="TextBox 29">
            <a:extLst>
              <a:ext uri="{FF2B5EF4-FFF2-40B4-BE49-F238E27FC236}">
                <a16:creationId xmlns:a16="http://schemas.microsoft.com/office/drawing/2014/main" id="{A946181A-84B9-A4F4-BE85-FDDA3C876913}"/>
              </a:ext>
            </a:extLst>
          </p:cNvPr>
          <p:cNvSpPr txBox="1"/>
          <p:nvPr/>
        </p:nvSpPr>
        <p:spPr>
          <a:xfrm>
            <a:off x="7574730" y="3267592"/>
            <a:ext cx="1659748" cy="177967"/>
          </a:xfrm>
          <a:prstGeom prst="rect">
            <a:avLst/>
          </a:prstGeom>
          <a:noFill/>
        </p:spPr>
        <p:txBody>
          <a:bodyPr wrap="square" lIns="0" tIns="0" rtlCol="0">
            <a:spAutoFit/>
          </a:bodyPr>
          <a:lstStyle/>
          <a:p>
            <a:r>
              <a:rPr lang="en-GB" sz="900" dirty="0">
                <a:solidFill>
                  <a:schemeClr val="accent1"/>
                </a:solidFill>
                <a:latin typeface="+mj-lt"/>
              </a:rPr>
              <a:t>Services</a:t>
            </a:r>
          </a:p>
        </p:txBody>
      </p:sp>
      <p:pic>
        <p:nvPicPr>
          <p:cNvPr id="31" name="Picture 30" descr="A black handshake with a white background&#10;&#10;Description automatically generated">
            <a:extLst>
              <a:ext uri="{FF2B5EF4-FFF2-40B4-BE49-F238E27FC236}">
                <a16:creationId xmlns:a16="http://schemas.microsoft.com/office/drawing/2014/main" id="{AB8EFFDB-82BE-1F01-8F05-974594DB235A}"/>
              </a:ext>
            </a:extLst>
          </p:cNvPr>
          <p:cNvPicPr>
            <a:picLocks noChangeAspect="1"/>
          </p:cNvPicPr>
          <p:nvPr/>
        </p:nvPicPr>
        <p:blipFill>
          <a:blip r:embed="rId3"/>
          <a:stretch>
            <a:fillRect/>
          </a:stretch>
        </p:blipFill>
        <p:spPr>
          <a:xfrm>
            <a:off x="9271666" y="3201716"/>
            <a:ext cx="306000" cy="306000"/>
          </a:xfrm>
          <a:prstGeom prst="rect">
            <a:avLst/>
          </a:prstGeom>
        </p:spPr>
      </p:pic>
      <p:sp>
        <p:nvSpPr>
          <p:cNvPr id="34" name="TextBox 33">
            <a:extLst>
              <a:ext uri="{FF2B5EF4-FFF2-40B4-BE49-F238E27FC236}">
                <a16:creationId xmlns:a16="http://schemas.microsoft.com/office/drawing/2014/main" id="{AD4AD15F-E252-93A2-F416-38A2752057BF}"/>
              </a:ext>
            </a:extLst>
          </p:cNvPr>
          <p:cNvSpPr txBox="1"/>
          <p:nvPr/>
        </p:nvSpPr>
        <p:spPr>
          <a:xfrm>
            <a:off x="5559910" y="2915558"/>
            <a:ext cx="4081965" cy="226344"/>
          </a:xfrm>
          <a:prstGeom prst="rect">
            <a:avLst/>
          </a:prstGeom>
          <a:noFill/>
        </p:spPr>
        <p:txBody>
          <a:bodyPr wrap="square" rtlCol="0">
            <a:spAutoFit/>
          </a:bodyPr>
          <a:lstStyle/>
          <a:p>
            <a:pPr algn="ctr"/>
            <a:r>
              <a:rPr lang="en-GB" sz="850" dirty="0">
                <a:solidFill>
                  <a:schemeClr val="bg1"/>
                </a:solidFill>
              </a:rPr>
              <a:t>CAN RAPLEYS HELP WITH THE BELOW ADDITIONAL PROPERTY SERVICES?</a:t>
            </a:r>
          </a:p>
        </p:txBody>
      </p:sp>
      <p:sp>
        <p:nvSpPr>
          <p:cNvPr id="35" name="TextBox 34">
            <a:extLst>
              <a:ext uri="{FF2B5EF4-FFF2-40B4-BE49-F238E27FC236}">
                <a16:creationId xmlns:a16="http://schemas.microsoft.com/office/drawing/2014/main" id="{64152838-EA99-555D-6E38-5FA8FD610B06}"/>
              </a:ext>
            </a:extLst>
          </p:cNvPr>
          <p:cNvSpPr txBox="1"/>
          <p:nvPr/>
        </p:nvSpPr>
        <p:spPr>
          <a:xfrm>
            <a:off x="2340158" y="6190654"/>
            <a:ext cx="5003435" cy="322804"/>
          </a:xfrm>
          <a:prstGeom prst="rect">
            <a:avLst/>
          </a:prstGeom>
          <a:noFill/>
        </p:spPr>
        <p:txBody>
          <a:bodyPr wrap="square" rtlCol="0">
            <a:spAutoFit/>
          </a:bodyPr>
          <a:lstStyle/>
          <a:p>
            <a:pPr algn="ctr"/>
            <a:r>
              <a:rPr lang="en-GB" sz="1400" dirty="0">
                <a:solidFill>
                  <a:schemeClr val="accent2"/>
                </a:solidFill>
                <a:latin typeface="+mj-lt"/>
              </a:rPr>
              <a:t>CREATIVE	 </a:t>
            </a:r>
            <a:r>
              <a:rPr lang="en-GB" sz="1400" dirty="0">
                <a:solidFill>
                  <a:schemeClr val="bg1"/>
                </a:solidFill>
                <a:latin typeface="+mj-lt"/>
              </a:rPr>
              <a:t>I</a:t>
            </a:r>
            <a:r>
              <a:rPr lang="en-GB" sz="1400" dirty="0">
                <a:solidFill>
                  <a:schemeClr val="accent2"/>
                </a:solidFill>
                <a:latin typeface="+mj-lt"/>
              </a:rPr>
              <a:t>  PROACTIVE  </a:t>
            </a:r>
            <a:r>
              <a:rPr lang="en-GB" sz="1400" dirty="0">
                <a:solidFill>
                  <a:schemeClr val="bg1"/>
                </a:solidFill>
                <a:latin typeface="+mj-lt"/>
              </a:rPr>
              <a:t>I</a:t>
            </a:r>
            <a:r>
              <a:rPr lang="en-GB" sz="1400" dirty="0">
                <a:solidFill>
                  <a:schemeClr val="accent2"/>
                </a:solidFill>
                <a:latin typeface="+mj-lt"/>
              </a:rPr>
              <a:t>  CONNECTED</a:t>
            </a:r>
          </a:p>
        </p:txBody>
      </p:sp>
      <p:pic>
        <p:nvPicPr>
          <p:cNvPr id="59" name="Picture 58">
            <a:extLst>
              <a:ext uri="{FF2B5EF4-FFF2-40B4-BE49-F238E27FC236}">
                <a16:creationId xmlns:a16="http://schemas.microsoft.com/office/drawing/2014/main" id="{1C55C49D-D114-3D8A-6825-AD79BC99C2FD}"/>
              </a:ext>
            </a:extLst>
          </p:cNvPr>
          <p:cNvPicPr>
            <a:picLocks noChangeAspect="1"/>
          </p:cNvPicPr>
          <p:nvPr/>
        </p:nvPicPr>
        <p:blipFill>
          <a:blip r:embed="rId4"/>
          <a:srcRect/>
          <a:stretch/>
        </p:blipFill>
        <p:spPr>
          <a:xfrm>
            <a:off x="7778293" y="977655"/>
            <a:ext cx="1252622" cy="1643028"/>
          </a:xfrm>
          <a:prstGeom prst="rect">
            <a:avLst/>
          </a:prstGeom>
        </p:spPr>
      </p:pic>
      <p:sp>
        <p:nvSpPr>
          <p:cNvPr id="3" name="Text Placeholder 17">
            <a:extLst>
              <a:ext uri="{FF2B5EF4-FFF2-40B4-BE49-F238E27FC236}">
                <a16:creationId xmlns:a16="http://schemas.microsoft.com/office/drawing/2014/main" id="{A48DCB04-CA88-9CDD-B659-B9614E17CE83}"/>
              </a:ext>
            </a:extLst>
          </p:cNvPr>
          <p:cNvSpPr txBox="1">
            <a:spLocks/>
          </p:cNvSpPr>
          <p:nvPr/>
        </p:nvSpPr>
        <p:spPr>
          <a:xfrm>
            <a:off x="449272" y="3094892"/>
            <a:ext cx="2202041" cy="157817"/>
          </a:xfrm>
          <a:prstGeom prst="rect">
            <a:avLst/>
          </a:prstGeom>
        </p:spPr>
        <p:txBody>
          <a:bodyPr vert="horz" lIns="0" tIns="0" rIns="0" bIns="0" rtlCol="0" anchor="t" anchorCtr="0">
            <a:noAutofit/>
          </a:bodyPr>
          <a:lstStyle>
            <a:lvl1pPr marL="0" indent="0" algn="l" defTabSz="888984" rtl="0" eaLnBrk="1" latinLnBrk="0" hangingPunct="1">
              <a:lnSpc>
                <a:spcPct val="100000"/>
              </a:lnSpc>
              <a:spcBef>
                <a:spcPts val="584"/>
              </a:spcBef>
              <a:spcAft>
                <a:spcPts val="600"/>
              </a:spcAft>
              <a:buFont typeface="Arial" pitchFamily="34" charset="0"/>
              <a:buNone/>
              <a:defRPr lang="en-GB" sz="900" b="1" kern="1200" dirty="0">
                <a:solidFill>
                  <a:schemeClr val="bg1"/>
                </a:solidFill>
                <a:latin typeface="+mn-lt"/>
                <a:ea typeface="+mj-ea"/>
                <a:cs typeface="+mj-cs"/>
              </a:defRPr>
            </a:lvl1pPr>
            <a:lvl2pPr marL="0" indent="0" algn="l" defTabSz="888984"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7489" indent="-177489"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sz="900" kern="1200">
                <a:solidFill>
                  <a:schemeClr val="tx1"/>
                </a:solidFill>
                <a:latin typeface="+mn-lt"/>
                <a:ea typeface="+mn-ea"/>
                <a:cs typeface="+mn-cs"/>
              </a:defRPr>
            </a:lvl3pPr>
            <a:lvl4pPr marL="347259" indent="-169770"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tabLst/>
              <a:defRPr sz="900" kern="1200">
                <a:solidFill>
                  <a:schemeClr val="tx1"/>
                </a:solidFill>
                <a:latin typeface="+mn-lt"/>
                <a:ea typeface="+mn-ea"/>
                <a:cs typeface="+mn-cs"/>
              </a:defRPr>
            </a:lvl4pPr>
            <a:lvl5pPr marL="524747" indent="-177489"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sz="900" kern="1200">
                <a:solidFill>
                  <a:schemeClr val="tx1"/>
                </a:solidFill>
                <a:latin typeface="+mn-lt"/>
                <a:ea typeface="+mn-ea"/>
                <a:cs typeface="+mn-cs"/>
              </a:defRPr>
            </a:lvl5pPr>
            <a:lvl6pPr marL="694519" indent="-169770"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sz="900" kern="1200">
                <a:solidFill>
                  <a:schemeClr val="tx1"/>
                </a:solidFill>
                <a:latin typeface="+mn-lt"/>
                <a:ea typeface="+mn-ea"/>
                <a:cs typeface="+mn-cs"/>
              </a:defRPr>
            </a:lvl6pPr>
            <a:lvl7pPr marL="873551" indent="-179032"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sz="900" kern="1200" baseline="0">
                <a:solidFill>
                  <a:schemeClr val="tx1"/>
                </a:solidFill>
                <a:latin typeface="+mn-lt"/>
                <a:ea typeface="+mn-ea"/>
                <a:cs typeface="+mn-cs"/>
              </a:defRPr>
            </a:lvl7pPr>
            <a:lvl8pPr marL="3333691" indent="-222246" algn="l" defTabSz="888984" rtl="0" eaLnBrk="1" latinLnBrk="0" hangingPunct="1">
              <a:spcBef>
                <a:spcPct val="20000"/>
              </a:spcBef>
              <a:buFont typeface="Arial" pitchFamily="34" charset="0"/>
              <a:buChar char="•"/>
              <a:defRPr sz="973" kern="1200">
                <a:solidFill>
                  <a:schemeClr val="tx1"/>
                </a:solidFill>
                <a:latin typeface="+mn-lt"/>
                <a:ea typeface="+mn-ea"/>
                <a:cs typeface="+mn-cs"/>
              </a:defRPr>
            </a:lvl8pPr>
            <a:lvl9pPr marL="3778184" indent="-222246" algn="l" defTabSz="888984" rtl="0" eaLnBrk="1" latinLnBrk="0" hangingPunct="1">
              <a:spcBef>
                <a:spcPct val="20000"/>
              </a:spcBef>
              <a:buFont typeface="Arial" pitchFamily="34" charset="0"/>
              <a:buChar char="•"/>
              <a:defRPr sz="1945" kern="1200">
                <a:solidFill>
                  <a:schemeClr val="tx1"/>
                </a:solidFill>
                <a:latin typeface="+mn-lt"/>
                <a:ea typeface="+mn-ea"/>
                <a:cs typeface="+mn-cs"/>
              </a:defRPr>
            </a:lvl9pPr>
          </a:lstStyle>
          <a:p>
            <a:r>
              <a:rPr lang="en-GB" sz="1100" dirty="0"/>
              <a:t>Ella Traynor – 07958 028582</a:t>
            </a:r>
          </a:p>
        </p:txBody>
      </p:sp>
      <p:sp>
        <p:nvSpPr>
          <p:cNvPr id="4" name="Text Placeholder 18">
            <a:extLst>
              <a:ext uri="{FF2B5EF4-FFF2-40B4-BE49-F238E27FC236}">
                <a16:creationId xmlns:a16="http://schemas.microsoft.com/office/drawing/2014/main" id="{7C83FF5A-ED98-FD81-A555-5701BE62798E}"/>
              </a:ext>
            </a:extLst>
          </p:cNvPr>
          <p:cNvSpPr txBox="1">
            <a:spLocks/>
          </p:cNvSpPr>
          <p:nvPr/>
        </p:nvSpPr>
        <p:spPr>
          <a:xfrm>
            <a:off x="449272" y="3261579"/>
            <a:ext cx="2202041" cy="157817"/>
          </a:xfrm>
          <a:prstGeom prst="rect">
            <a:avLst/>
          </a:prstGeom>
        </p:spPr>
        <p:txBody>
          <a:bodyPr vert="horz" lIns="0" tIns="0" rIns="0" bIns="0" rtlCol="0" anchor="t" anchorCtr="0">
            <a:noAutofit/>
          </a:bodyPr>
          <a:lstStyle>
            <a:lvl1pPr marL="0" indent="0" algn="l" defTabSz="888984" rtl="0" eaLnBrk="1" latinLnBrk="0" hangingPunct="1">
              <a:lnSpc>
                <a:spcPct val="100000"/>
              </a:lnSpc>
              <a:spcBef>
                <a:spcPts val="584"/>
              </a:spcBef>
              <a:spcAft>
                <a:spcPts val="600"/>
              </a:spcAft>
              <a:buFont typeface="Arial" pitchFamily="34" charset="0"/>
              <a:buNone/>
              <a:defRPr lang="en-GB" sz="900" b="1" kern="1200" dirty="0">
                <a:solidFill>
                  <a:schemeClr val="bg1"/>
                </a:solidFill>
                <a:latin typeface="+mn-lt"/>
                <a:ea typeface="+mj-ea"/>
                <a:cs typeface="+mj-cs"/>
              </a:defRPr>
            </a:lvl1pPr>
            <a:lvl2pPr marL="0" indent="0" algn="l" defTabSz="888984"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7489" indent="-177489"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sz="900" kern="1200">
                <a:solidFill>
                  <a:schemeClr val="tx1"/>
                </a:solidFill>
                <a:latin typeface="+mn-lt"/>
                <a:ea typeface="+mn-ea"/>
                <a:cs typeface="+mn-cs"/>
              </a:defRPr>
            </a:lvl3pPr>
            <a:lvl4pPr marL="347259" indent="-169770"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tabLst/>
              <a:defRPr sz="900" kern="1200">
                <a:solidFill>
                  <a:schemeClr val="tx1"/>
                </a:solidFill>
                <a:latin typeface="+mn-lt"/>
                <a:ea typeface="+mn-ea"/>
                <a:cs typeface="+mn-cs"/>
              </a:defRPr>
            </a:lvl4pPr>
            <a:lvl5pPr marL="524747" indent="-177489"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sz="900" kern="1200">
                <a:solidFill>
                  <a:schemeClr val="tx1"/>
                </a:solidFill>
                <a:latin typeface="+mn-lt"/>
                <a:ea typeface="+mn-ea"/>
                <a:cs typeface="+mn-cs"/>
              </a:defRPr>
            </a:lvl5pPr>
            <a:lvl6pPr marL="694519" indent="-169770"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sz="900" kern="1200">
                <a:solidFill>
                  <a:schemeClr val="tx1"/>
                </a:solidFill>
                <a:latin typeface="+mn-lt"/>
                <a:ea typeface="+mn-ea"/>
                <a:cs typeface="+mn-cs"/>
              </a:defRPr>
            </a:lvl6pPr>
            <a:lvl7pPr marL="873551" indent="-179032" algn="l" defTabSz="888984"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sz="900" kern="1200" baseline="0">
                <a:solidFill>
                  <a:schemeClr val="tx1"/>
                </a:solidFill>
                <a:latin typeface="+mn-lt"/>
                <a:ea typeface="+mn-ea"/>
                <a:cs typeface="+mn-cs"/>
              </a:defRPr>
            </a:lvl7pPr>
            <a:lvl8pPr marL="3333691" indent="-222246" algn="l" defTabSz="888984" rtl="0" eaLnBrk="1" latinLnBrk="0" hangingPunct="1">
              <a:spcBef>
                <a:spcPct val="20000"/>
              </a:spcBef>
              <a:buFont typeface="Arial" pitchFamily="34" charset="0"/>
              <a:buChar char="•"/>
              <a:defRPr sz="973" kern="1200">
                <a:solidFill>
                  <a:schemeClr val="tx1"/>
                </a:solidFill>
                <a:latin typeface="+mn-lt"/>
                <a:ea typeface="+mn-ea"/>
                <a:cs typeface="+mn-cs"/>
              </a:defRPr>
            </a:lvl8pPr>
            <a:lvl9pPr marL="3778184" indent="-222246" algn="l" defTabSz="888984" rtl="0" eaLnBrk="1" latinLnBrk="0" hangingPunct="1">
              <a:spcBef>
                <a:spcPct val="20000"/>
              </a:spcBef>
              <a:buFont typeface="Arial" pitchFamily="34" charset="0"/>
              <a:buChar char="•"/>
              <a:defRPr sz="1945" kern="1200">
                <a:solidFill>
                  <a:schemeClr val="tx1"/>
                </a:solidFill>
                <a:latin typeface="+mn-lt"/>
                <a:ea typeface="+mn-ea"/>
                <a:cs typeface="+mn-cs"/>
              </a:defRPr>
            </a:lvl9pPr>
          </a:lstStyle>
          <a:p>
            <a:r>
              <a:rPr lang="en-GB" sz="1100" dirty="0"/>
              <a:t>ella.traynor@rapleys.com</a:t>
            </a:r>
          </a:p>
        </p:txBody>
      </p:sp>
    </p:spTree>
    <p:extLst>
      <p:ext uri="{BB962C8B-B14F-4D97-AF65-F5344CB8AC3E}">
        <p14:creationId xmlns:p14="http://schemas.microsoft.com/office/powerpoint/2010/main" val="2876550572"/>
      </p:ext>
    </p:extLst>
  </p:cSld>
  <p:clrMapOvr>
    <a:masterClrMapping/>
  </p:clrMapOvr>
</p:sld>
</file>

<file path=ppt/theme/theme1.xml><?xml version="1.0" encoding="utf-8"?>
<a:theme xmlns:a="http://schemas.openxmlformats.org/drawingml/2006/main" name="No Strapline">
  <a:themeElements>
    <a:clrScheme name="_Rapleys">
      <a:dk1>
        <a:srgbClr val="000000"/>
      </a:dk1>
      <a:lt1>
        <a:srgbClr val="FFFFFF"/>
      </a:lt1>
      <a:dk2>
        <a:srgbClr val="44546A"/>
      </a:dk2>
      <a:lt2>
        <a:srgbClr val="E7E6E6"/>
      </a:lt2>
      <a:accent1>
        <a:srgbClr val="053038"/>
      </a:accent1>
      <a:accent2>
        <a:srgbClr val="00D7D7"/>
      </a:accent2>
      <a:accent3>
        <a:srgbClr val="93DE00"/>
      </a:accent3>
      <a:accent4>
        <a:srgbClr val="DDDCDA"/>
      </a:accent4>
      <a:accent5>
        <a:srgbClr val="FF2B00"/>
      </a:accent5>
      <a:accent6>
        <a:srgbClr val="FF9F19"/>
      </a:accent6>
      <a:hlink>
        <a:srgbClr val="000000"/>
      </a:hlink>
      <a:folHlink>
        <a:srgbClr val="053038"/>
      </a:folHlink>
    </a:clrScheme>
    <a:fontScheme name="_Rapleys">
      <a:majorFont>
        <a:latin typeface="Inter Medium"/>
        <a:ea typeface=""/>
        <a:cs typeface=""/>
      </a:majorFont>
      <a:minorFont>
        <a:latin typeface="Inter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tlCol="0">
        <a:spAutoFit/>
      </a:bodyPr>
      <a:lstStyle>
        <a:defPPr>
          <a:defRPr dirty="0"/>
        </a:defPPr>
      </a:lstStyle>
    </a:txDef>
  </a:objectDefaults>
  <a:extraClrSchemeLst/>
  <a:extLst>
    <a:ext uri="{05A4C25C-085E-4340-85A3-A5531E510DB2}">
      <thm15:themeFamily xmlns:thm15="http://schemas.microsoft.com/office/thememl/2012/main" name="Marketing Particulars - Landscape" id="{FA3845A1-636F-4585-9DC4-59AB30FCE759}" vid="{6D2E0F15-696E-4B33-BB3B-A72CE926E14C}"/>
    </a:ext>
  </a:extLst>
</a:theme>
</file>

<file path=ppt/theme/theme2.xml><?xml version="1.0" encoding="utf-8"?>
<a:theme xmlns:a="http://schemas.openxmlformats.org/drawingml/2006/main" name="Covers">
  <a:themeElements>
    <a:clrScheme name="_Rapleys">
      <a:dk1>
        <a:srgbClr val="000000"/>
      </a:dk1>
      <a:lt1>
        <a:srgbClr val="FFFFFF"/>
      </a:lt1>
      <a:dk2>
        <a:srgbClr val="44546A"/>
      </a:dk2>
      <a:lt2>
        <a:srgbClr val="E7E6E6"/>
      </a:lt2>
      <a:accent1>
        <a:srgbClr val="053038"/>
      </a:accent1>
      <a:accent2>
        <a:srgbClr val="00D7D7"/>
      </a:accent2>
      <a:accent3>
        <a:srgbClr val="93DE00"/>
      </a:accent3>
      <a:accent4>
        <a:srgbClr val="DDDCDA"/>
      </a:accent4>
      <a:accent5>
        <a:srgbClr val="FF2B00"/>
      </a:accent5>
      <a:accent6>
        <a:srgbClr val="FF9F19"/>
      </a:accent6>
      <a:hlink>
        <a:srgbClr val="000000"/>
      </a:hlink>
      <a:folHlink>
        <a:srgbClr val="053038"/>
      </a:folHlink>
    </a:clrScheme>
    <a:fontScheme name="_Rapleys">
      <a:majorFont>
        <a:latin typeface="Inter Medium"/>
        <a:ea typeface=""/>
        <a:cs typeface=""/>
      </a:majorFont>
      <a:minorFont>
        <a:latin typeface="Inte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keting Particulars - Landscape" id="{FA3845A1-636F-4585-9DC4-59AB30FCE759}" vid="{A5166E6E-8FD6-473C-950D-239F312EEE2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99604DC2DF1545A7C4F0F50B70A0CC" ma:contentTypeVersion="14" ma:contentTypeDescription="Create a new document." ma:contentTypeScope="" ma:versionID="ef85aeeb29aaad83e8d07fc15ec661f2">
  <xsd:schema xmlns:xsd="http://www.w3.org/2001/XMLSchema" xmlns:xs="http://www.w3.org/2001/XMLSchema" xmlns:p="http://schemas.microsoft.com/office/2006/metadata/properties" xmlns:ns2="7dc68212-a931-4472-aad8-7a6cf578d055" xmlns:ns3="0869bc2a-f17a-4ff4-a61e-a1e271013553" targetNamespace="http://schemas.microsoft.com/office/2006/metadata/properties" ma:root="true" ma:fieldsID="7ae973199c6dad26e34974df2147960c" ns2:_="" ns3:_="">
    <xsd:import namespace="7dc68212-a931-4472-aad8-7a6cf578d055"/>
    <xsd:import namespace="0869bc2a-f17a-4ff4-a61e-a1e2710135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c68212-a931-4472-aad8-7a6cf578d0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MediaServiceBillingMetadata" ma:index="17" nillable="true" ma:displayName="MediaServiceBillingMetadata" ma:hidden="true" ma:internalName="MediaServiceBillingMetadata"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ebcddb2-8516-46c8-94de-1e92d4846dd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69bc2a-f17a-4ff4-a61e-a1e27101355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e332b58-0773-47d3-bd21-72095d0ad8c9}" ma:internalName="TaxCatchAll" ma:showField="CatchAllData" ma:web="0869bc2a-f17a-4ff4-a61e-a1e2710135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869bc2a-f17a-4ff4-a61e-a1e271013553" xsi:nil="true"/>
    <lcf76f155ced4ddcb4097134ff3c332f xmlns="7dc68212-a931-4472-aad8-7a6cf578d0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5082A90-8562-45E9-800F-326D2DAB9973}"/>
</file>

<file path=customXml/itemProps2.xml><?xml version="1.0" encoding="utf-8"?>
<ds:datastoreItem xmlns:ds="http://schemas.openxmlformats.org/officeDocument/2006/customXml" ds:itemID="{A7B660B4-176C-49B1-BD83-409E6C49D6AB}"/>
</file>

<file path=customXml/itemProps3.xml><?xml version="1.0" encoding="utf-8"?>
<ds:datastoreItem xmlns:ds="http://schemas.openxmlformats.org/officeDocument/2006/customXml" ds:itemID="{973D17FE-AC3F-477D-A410-E8D4168D701E}"/>
</file>

<file path=docProps/app.xml><?xml version="1.0" encoding="utf-8"?>
<Properties xmlns="http://schemas.openxmlformats.org/officeDocument/2006/extended-properties" xmlns:vt="http://schemas.openxmlformats.org/officeDocument/2006/docPropsVTypes">
  <Template>Marketing Brochure - Landscape</Template>
  <TotalTime>0</TotalTime>
  <Words>643</Words>
  <Application>Microsoft Office PowerPoint</Application>
  <PresentationFormat>Custom</PresentationFormat>
  <Paragraphs>113</Paragraphs>
  <Slides>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Canaccord Effra Light</vt:lpstr>
      <vt:lpstr>Symbol</vt:lpstr>
      <vt:lpstr>Wingdings</vt:lpstr>
      <vt:lpstr>No Strapline</vt:lpstr>
      <vt:lpstr>Covers</vt:lpstr>
      <vt:lpstr>TO LET Retail Unit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Stratford</dc:creator>
  <cp:lastModifiedBy>Debbie Huggett</cp:lastModifiedBy>
  <cp:revision>44</cp:revision>
  <cp:lastPrinted>2022-09-22T11:29:43Z</cp:lastPrinted>
  <dcterms:created xsi:type="dcterms:W3CDTF">2024-06-13T14:15:23Z</dcterms:created>
  <dcterms:modified xsi:type="dcterms:W3CDTF">2025-04-21T20:04:16Z</dcterms:modified>
  <cp:category>A4L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14bed8-1d92-46d0-83ba-5d38f47538a0_Enabled">
    <vt:lpwstr>true</vt:lpwstr>
  </property>
  <property fmtid="{D5CDD505-2E9C-101B-9397-08002B2CF9AE}" pid="3" name="MSIP_Label_d714bed8-1d92-46d0-83ba-5d38f47538a0_SetDate">
    <vt:lpwstr>2020-10-31T13:25:39Z</vt:lpwstr>
  </property>
  <property fmtid="{D5CDD505-2E9C-101B-9397-08002B2CF9AE}" pid="4" name="MSIP_Label_d714bed8-1d92-46d0-83ba-5d38f47538a0_Method">
    <vt:lpwstr>Standard</vt:lpwstr>
  </property>
  <property fmtid="{D5CDD505-2E9C-101B-9397-08002B2CF9AE}" pid="5" name="MSIP_Label_d714bed8-1d92-46d0-83ba-5d38f47538a0_Name">
    <vt:lpwstr>Public</vt:lpwstr>
  </property>
  <property fmtid="{D5CDD505-2E9C-101B-9397-08002B2CF9AE}" pid="6" name="MSIP_Label_d714bed8-1d92-46d0-83ba-5d38f47538a0_SiteId">
    <vt:lpwstr>55a8d9e9-da72-4987-ac28-51b3b5add15f</vt:lpwstr>
  </property>
  <property fmtid="{D5CDD505-2E9C-101B-9397-08002B2CF9AE}" pid="7" name="MSIP_Label_d714bed8-1d92-46d0-83ba-5d38f47538a0_ActionId">
    <vt:lpwstr>2ff73ead-5df1-42ec-b574-0c8916e62225</vt:lpwstr>
  </property>
  <property fmtid="{D5CDD505-2E9C-101B-9397-08002B2CF9AE}" pid="8" name="MSIP_Label_d714bed8-1d92-46d0-83ba-5d38f47538a0_ContentBits">
    <vt:lpwstr>0</vt:lpwstr>
  </property>
  <property fmtid="{D5CDD505-2E9C-101B-9397-08002B2CF9AE}" pid="9" name="ContentTypeId">
    <vt:lpwstr>0x0101003799604DC2DF1545A7C4F0F50B70A0CC</vt:lpwstr>
  </property>
</Properties>
</file>